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sldIdLst>
    <p:sldId id="256" r:id="rId2"/>
    <p:sldId id="261" r:id="rId3"/>
    <p:sldId id="262" r:id="rId4"/>
    <p:sldId id="263" r:id="rId5"/>
    <p:sldId id="264" r:id="rId6"/>
    <p:sldId id="266" r:id="rId7"/>
    <p:sldId id="270" r:id="rId8"/>
    <p:sldId id="286" r:id="rId9"/>
    <p:sldId id="289" r:id="rId10"/>
    <p:sldId id="287" r:id="rId11"/>
    <p:sldId id="288" r:id="rId12"/>
    <p:sldId id="291" r:id="rId13"/>
    <p:sldId id="292" r:id="rId14"/>
    <p:sldId id="293" r:id="rId15"/>
    <p:sldId id="294" r:id="rId16"/>
    <p:sldId id="295" r:id="rId17"/>
    <p:sldId id="258" r:id="rId18"/>
    <p:sldId id="267" r:id="rId19"/>
    <p:sldId id="260" r:id="rId20"/>
    <p:sldId id="2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80ADFE-E936-430C-A54D-39ADCE8B555E}" v="23" dt="2021-11-17T02:07:57.1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64" d="100"/>
          <a:sy n="64" d="100"/>
        </p:scale>
        <p:origin x="84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NEETHA G" userId="7fc026fed01b8421" providerId="LiveId" clId="{E780ADFE-E936-430C-A54D-39ADCE8B555E}"/>
    <pc:docChg chg="undo redo custSel addSld delSld modSld">
      <pc:chgData name="SUNEETHA G" userId="7fc026fed01b8421" providerId="LiveId" clId="{E780ADFE-E936-430C-A54D-39ADCE8B555E}" dt="2021-11-17T02:15:23.489" v="475" actId="14100"/>
      <pc:docMkLst>
        <pc:docMk/>
      </pc:docMkLst>
      <pc:sldChg chg="addSp delSp modSp mod">
        <pc:chgData name="SUNEETHA G" userId="7fc026fed01b8421" providerId="LiveId" clId="{E780ADFE-E936-430C-A54D-39ADCE8B555E}" dt="2021-11-17T02:08:12.062" v="444" actId="1076"/>
        <pc:sldMkLst>
          <pc:docMk/>
          <pc:sldMk cId="1172830843" sldId="258"/>
        </pc:sldMkLst>
        <pc:spChg chg="mod">
          <ac:chgData name="SUNEETHA G" userId="7fc026fed01b8421" providerId="LiveId" clId="{E780ADFE-E936-430C-A54D-39ADCE8B555E}" dt="2021-11-17T02:07:01.580" v="419" actId="26606"/>
          <ac:spMkLst>
            <pc:docMk/>
            <pc:sldMk cId="1172830843" sldId="258"/>
            <ac:spMk id="2" creationId="{78A97D3B-CE50-4EE0-9B9A-03D2110A3800}"/>
          </ac:spMkLst>
        </pc:spChg>
        <pc:spChg chg="mod ord">
          <ac:chgData name="SUNEETHA G" userId="7fc026fed01b8421" providerId="LiveId" clId="{E780ADFE-E936-430C-A54D-39ADCE8B555E}" dt="2021-11-17T02:07:01.580" v="419" actId="26606"/>
          <ac:spMkLst>
            <pc:docMk/>
            <pc:sldMk cId="1172830843" sldId="258"/>
            <ac:spMk id="3" creationId="{0C6665C4-839C-4723-A010-FAA907B4FFC9}"/>
          </ac:spMkLst>
        </pc:spChg>
        <pc:spChg chg="add mod">
          <ac:chgData name="SUNEETHA G" userId="7fc026fed01b8421" providerId="LiveId" clId="{E780ADFE-E936-430C-A54D-39ADCE8B555E}" dt="2021-11-17T02:08:12.062" v="444" actId="1076"/>
          <ac:spMkLst>
            <pc:docMk/>
            <pc:sldMk cId="1172830843" sldId="258"/>
            <ac:spMk id="4" creationId="{2B9590FA-38E0-4B7B-BE57-BE5A9AA5C581}"/>
          </ac:spMkLst>
        </pc:spChg>
        <pc:spChg chg="del">
          <ac:chgData name="SUNEETHA G" userId="7fc026fed01b8421" providerId="LiveId" clId="{E780ADFE-E936-430C-A54D-39ADCE8B555E}" dt="2021-11-17T02:07:01.580" v="419" actId="26606"/>
          <ac:spMkLst>
            <pc:docMk/>
            <pc:sldMk cId="1172830843" sldId="258"/>
            <ac:spMk id="28" creationId="{142D98E1-37D2-4470-BF74-845E897954C6}"/>
          </ac:spMkLst>
        </pc:spChg>
        <pc:spChg chg="del">
          <ac:chgData name="SUNEETHA G" userId="7fc026fed01b8421" providerId="LiveId" clId="{E780ADFE-E936-430C-A54D-39ADCE8B555E}" dt="2021-11-17T02:07:01.580" v="419" actId="26606"/>
          <ac:spMkLst>
            <pc:docMk/>
            <pc:sldMk cId="1172830843" sldId="258"/>
            <ac:spMk id="29" creationId="{825CBD1C-2583-4689-9336-2E92126BB80F}"/>
          </ac:spMkLst>
        </pc:spChg>
        <pc:spChg chg="del">
          <ac:chgData name="SUNEETHA G" userId="7fc026fed01b8421" providerId="LiveId" clId="{E780ADFE-E936-430C-A54D-39ADCE8B555E}" dt="2021-11-17T02:07:01.580" v="419" actId="26606"/>
          <ac:spMkLst>
            <pc:docMk/>
            <pc:sldMk cId="1172830843" sldId="258"/>
            <ac:spMk id="33" creationId="{A707F4F1-79FE-4E99-AF42-242AC08A35E9}"/>
          </ac:spMkLst>
        </pc:spChg>
        <pc:spChg chg="add">
          <ac:chgData name="SUNEETHA G" userId="7fc026fed01b8421" providerId="LiveId" clId="{E780ADFE-E936-430C-A54D-39ADCE8B555E}" dt="2021-11-17T02:07:01.580" v="419" actId="26606"/>
          <ac:spMkLst>
            <pc:docMk/>
            <pc:sldMk cId="1172830843" sldId="258"/>
            <ac:spMk id="71" creationId="{142D98E1-37D2-4470-BF74-845E897954C6}"/>
          </ac:spMkLst>
        </pc:spChg>
        <pc:spChg chg="add">
          <ac:chgData name="SUNEETHA G" userId="7fc026fed01b8421" providerId="LiveId" clId="{E780ADFE-E936-430C-A54D-39ADCE8B555E}" dt="2021-11-17T02:07:01.580" v="419" actId="26606"/>
          <ac:spMkLst>
            <pc:docMk/>
            <pc:sldMk cId="1172830843" sldId="258"/>
            <ac:spMk id="73" creationId="{E9BFB270-A887-4B62-B243-50F92509AD58}"/>
          </ac:spMkLst>
        </pc:spChg>
        <pc:spChg chg="add">
          <ac:chgData name="SUNEETHA G" userId="7fc026fed01b8421" providerId="LiveId" clId="{E780ADFE-E936-430C-A54D-39ADCE8B555E}" dt="2021-11-17T02:07:01.580" v="419" actId="26606"/>
          <ac:spMkLst>
            <pc:docMk/>
            <pc:sldMk cId="1172830843" sldId="258"/>
            <ac:spMk id="83" creationId="{E1BEDD21-8CC9-4E04-B8CF-CE59786DFB3A}"/>
          </ac:spMkLst>
        </pc:spChg>
        <pc:grpChg chg="del">
          <ac:chgData name="SUNEETHA G" userId="7fc026fed01b8421" providerId="LiveId" clId="{E780ADFE-E936-430C-A54D-39ADCE8B555E}" dt="2021-11-17T02:07:01.580" v="419" actId="26606"/>
          <ac:grpSpMkLst>
            <pc:docMk/>
            <pc:sldMk cId="1172830843" sldId="258"/>
            <ac:grpSpMk id="34" creationId="{C5035748-E666-464D-B95F-ED8146346809}"/>
          </ac:grpSpMkLst>
        </pc:grpChg>
        <pc:grpChg chg="del">
          <ac:chgData name="SUNEETHA G" userId="7fc026fed01b8421" providerId="LiveId" clId="{E780ADFE-E936-430C-A54D-39ADCE8B555E}" dt="2021-11-17T02:07:01.580" v="419" actId="26606"/>
          <ac:grpSpMkLst>
            <pc:docMk/>
            <pc:sldMk cId="1172830843" sldId="258"/>
            <ac:grpSpMk id="35" creationId="{D5E51A3D-2FA6-4FB0-8E96-240CD790AFB7}"/>
          </ac:grpSpMkLst>
        </pc:grpChg>
        <pc:grpChg chg="add">
          <ac:chgData name="SUNEETHA G" userId="7fc026fed01b8421" providerId="LiveId" clId="{E780ADFE-E936-430C-A54D-39ADCE8B555E}" dt="2021-11-17T02:07:01.580" v="419" actId="26606"/>
          <ac:grpSpMkLst>
            <pc:docMk/>
            <pc:sldMk cId="1172830843" sldId="258"/>
            <ac:grpSpMk id="75" creationId="{2EDC2578-BDB0-4118-975D-CFCE02823D48}"/>
          </ac:grpSpMkLst>
        </pc:grpChg>
        <pc:grpChg chg="add">
          <ac:chgData name="SUNEETHA G" userId="7fc026fed01b8421" providerId="LiveId" clId="{E780ADFE-E936-430C-A54D-39ADCE8B555E}" dt="2021-11-17T02:07:01.580" v="419" actId="26606"/>
          <ac:grpSpMkLst>
            <pc:docMk/>
            <pc:sldMk cId="1172830843" sldId="258"/>
            <ac:grpSpMk id="85" creationId="{3B108AF4-088E-4064-B983-46D04AE2E231}"/>
          </ac:grpSpMkLst>
        </pc:grpChg>
        <pc:picChg chg="add mod">
          <ac:chgData name="SUNEETHA G" userId="7fc026fed01b8421" providerId="LiveId" clId="{E780ADFE-E936-430C-A54D-39ADCE8B555E}" dt="2021-11-17T02:07:43.451" v="422" actId="1076"/>
          <ac:picMkLst>
            <pc:docMk/>
            <pc:sldMk cId="1172830843" sldId="258"/>
            <ac:picMk id="1026" creationId="{DC9A12F7-8654-4F54-A3D1-B41E31AE7289}"/>
          </ac:picMkLst>
        </pc:picChg>
      </pc:sldChg>
      <pc:sldChg chg="modSp mod">
        <pc:chgData name="SUNEETHA G" userId="7fc026fed01b8421" providerId="LiveId" clId="{E780ADFE-E936-430C-A54D-39ADCE8B555E}" dt="2021-11-17T02:03:32.646" v="413" actId="20577"/>
        <pc:sldMkLst>
          <pc:docMk/>
          <pc:sldMk cId="3670135236" sldId="267"/>
        </pc:sldMkLst>
        <pc:spChg chg="mod">
          <ac:chgData name="SUNEETHA G" userId="7fc026fed01b8421" providerId="LiveId" clId="{E780ADFE-E936-430C-A54D-39ADCE8B555E}" dt="2021-11-17T02:03:32.646" v="413" actId="20577"/>
          <ac:spMkLst>
            <pc:docMk/>
            <pc:sldMk cId="3670135236" sldId="267"/>
            <ac:spMk id="2" creationId="{3F22C123-150F-442B-B483-316F7C1D75AE}"/>
          </ac:spMkLst>
        </pc:spChg>
      </pc:sldChg>
      <pc:sldChg chg="modSp mod">
        <pc:chgData name="SUNEETHA G" userId="7fc026fed01b8421" providerId="LiveId" clId="{E780ADFE-E936-430C-A54D-39ADCE8B555E}" dt="2021-11-17T01:57:52.099" v="373" actId="12"/>
        <pc:sldMkLst>
          <pc:docMk/>
          <pc:sldMk cId="2247556834" sldId="286"/>
        </pc:sldMkLst>
        <pc:spChg chg="mod">
          <ac:chgData name="SUNEETHA G" userId="7fc026fed01b8421" providerId="LiveId" clId="{E780ADFE-E936-430C-A54D-39ADCE8B555E}" dt="2021-11-17T00:37:31.008" v="34" actId="14100"/>
          <ac:spMkLst>
            <pc:docMk/>
            <pc:sldMk cId="2247556834" sldId="286"/>
            <ac:spMk id="3" creationId="{78502EC1-C344-467C-849A-14D055223885}"/>
          </ac:spMkLst>
        </pc:spChg>
        <pc:spChg chg="mod">
          <ac:chgData name="SUNEETHA G" userId="7fc026fed01b8421" providerId="LiveId" clId="{E780ADFE-E936-430C-A54D-39ADCE8B555E}" dt="2021-11-17T01:57:52.099" v="373" actId="12"/>
          <ac:spMkLst>
            <pc:docMk/>
            <pc:sldMk cId="2247556834" sldId="286"/>
            <ac:spMk id="7" creationId="{44B53426-6E07-496A-A664-1F8421D914E9}"/>
          </ac:spMkLst>
        </pc:spChg>
      </pc:sldChg>
      <pc:sldChg chg="addSp delSp modSp new add del mod setBg">
        <pc:chgData name="SUNEETHA G" userId="7fc026fed01b8421" providerId="LiveId" clId="{E780ADFE-E936-430C-A54D-39ADCE8B555E}" dt="2021-11-17T00:41:05.889" v="53" actId="20577"/>
        <pc:sldMkLst>
          <pc:docMk/>
          <pc:sldMk cId="227466086" sldId="289"/>
        </pc:sldMkLst>
        <pc:spChg chg="del mod">
          <ac:chgData name="SUNEETHA G" userId="7fc026fed01b8421" providerId="LiveId" clId="{E780ADFE-E936-430C-A54D-39ADCE8B555E}" dt="2021-11-17T00:40:01.831" v="46"/>
          <ac:spMkLst>
            <pc:docMk/>
            <pc:sldMk cId="227466086" sldId="289"/>
            <ac:spMk id="2" creationId="{C4DF475B-D121-4B75-99FE-8E8CA853344B}"/>
          </ac:spMkLst>
        </pc:spChg>
        <pc:spChg chg="mod ord">
          <ac:chgData name="SUNEETHA G" userId="7fc026fed01b8421" providerId="LiveId" clId="{E780ADFE-E936-430C-A54D-39ADCE8B555E}" dt="2021-11-17T00:40:20.389" v="47" actId="26606"/>
          <ac:spMkLst>
            <pc:docMk/>
            <pc:sldMk cId="227466086" sldId="289"/>
            <ac:spMk id="3" creationId="{BBDE3C8A-B2B7-486C-AE6C-898CECFC9921}"/>
          </ac:spMkLst>
        </pc:spChg>
        <pc:spChg chg="add del mod">
          <ac:chgData name="SUNEETHA G" userId="7fc026fed01b8421" providerId="LiveId" clId="{E780ADFE-E936-430C-A54D-39ADCE8B555E}" dt="2021-11-17T00:39:54.145" v="42"/>
          <ac:spMkLst>
            <pc:docMk/>
            <pc:sldMk cId="227466086" sldId="289"/>
            <ac:spMk id="4" creationId="{608712D1-E59A-4C70-8309-F011624C814C}"/>
          </ac:spMkLst>
        </pc:spChg>
        <pc:spChg chg="add mod">
          <ac:chgData name="SUNEETHA G" userId="7fc026fed01b8421" providerId="LiveId" clId="{E780ADFE-E936-430C-A54D-39ADCE8B555E}" dt="2021-11-17T00:41:05.889" v="53" actId="20577"/>
          <ac:spMkLst>
            <pc:docMk/>
            <pc:sldMk cId="227466086" sldId="289"/>
            <ac:spMk id="5" creationId="{56095B18-3AB4-439F-A31E-E7A4555C7C1F}"/>
          </ac:spMkLst>
        </pc:spChg>
        <pc:spChg chg="add">
          <ac:chgData name="SUNEETHA G" userId="7fc026fed01b8421" providerId="LiveId" clId="{E780ADFE-E936-430C-A54D-39ADCE8B555E}" dt="2021-11-17T00:40:20.389" v="47" actId="26606"/>
          <ac:spMkLst>
            <pc:docMk/>
            <pc:sldMk cId="227466086" sldId="289"/>
            <ac:spMk id="12" creationId="{435959F4-53DA-47FF-BC24-1E5B75C69876}"/>
          </ac:spMkLst>
        </pc:spChg>
        <pc:spChg chg="add">
          <ac:chgData name="SUNEETHA G" userId="7fc026fed01b8421" providerId="LiveId" clId="{E780ADFE-E936-430C-A54D-39ADCE8B555E}" dt="2021-11-17T00:40:20.389" v="47" actId="26606"/>
          <ac:spMkLst>
            <pc:docMk/>
            <pc:sldMk cId="227466086" sldId="289"/>
            <ac:spMk id="23" creationId="{59226104-0061-4319-8237-9C001BF85D49}"/>
          </ac:spMkLst>
        </pc:spChg>
        <pc:spChg chg="add">
          <ac:chgData name="SUNEETHA G" userId="7fc026fed01b8421" providerId="LiveId" clId="{E780ADFE-E936-430C-A54D-39ADCE8B555E}" dt="2021-11-17T00:40:20.389" v="47" actId="26606"/>
          <ac:spMkLst>
            <pc:docMk/>
            <pc:sldMk cId="227466086" sldId="289"/>
            <ac:spMk id="33" creationId="{A5D0B0D3-D735-4619-AA45-B57B791E1744}"/>
          </ac:spMkLst>
        </pc:spChg>
        <pc:spChg chg="add">
          <ac:chgData name="SUNEETHA G" userId="7fc026fed01b8421" providerId="LiveId" clId="{E780ADFE-E936-430C-A54D-39ADCE8B555E}" dt="2021-11-17T00:40:20.389" v="47" actId="26606"/>
          <ac:spMkLst>
            <pc:docMk/>
            <pc:sldMk cId="227466086" sldId="289"/>
            <ac:spMk id="35" creationId="{8972B65B-8AFA-4B5C-BFC6-E443F37775FF}"/>
          </ac:spMkLst>
        </pc:spChg>
        <pc:spChg chg="add">
          <ac:chgData name="SUNEETHA G" userId="7fc026fed01b8421" providerId="LiveId" clId="{E780ADFE-E936-430C-A54D-39ADCE8B555E}" dt="2021-11-17T00:40:20.389" v="47" actId="26606"/>
          <ac:spMkLst>
            <pc:docMk/>
            <pc:sldMk cId="227466086" sldId="289"/>
            <ac:spMk id="45" creationId="{286E5E1D-FD49-448F-83C8-E06466BE54BB}"/>
          </ac:spMkLst>
        </pc:spChg>
        <pc:grpChg chg="add">
          <ac:chgData name="SUNEETHA G" userId="7fc026fed01b8421" providerId="LiveId" clId="{E780ADFE-E936-430C-A54D-39ADCE8B555E}" dt="2021-11-17T00:40:20.389" v="47" actId="26606"/>
          <ac:grpSpMkLst>
            <pc:docMk/>
            <pc:sldMk cId="227466086" sldId="289"/>
            <ac:grpSpMk id="14" creationId="{A7CF83E8-F6F0-41E3-B580-7412A04DDFB5}"/>
          </ac:grpSpMkLst>
        </pc:grpChg>
        <pc:grpChg chg="add">
          <ac:chgData name="SUNEETHA G" userId="7fc026fed01b8421" providerId="LiveId" clId="{E780ADFE-E936-430C-A54D-39ADCE8B555E}" dt="2021-11-17T00:40:20.389" v="47" actId="26606"/>
          <ac:grpSpMkLst>
            <pc:docMk/>
            <pc:sldMk cId="227466086" sldId="289"/>
            <ac:grpSpMk id="25" creationId="{51B01909-73B8-4486-A749-C643B1D7E361}"/>
          </ac:grpSpMkLst>
        </pc:grpChg>
        <pc:grpChg chg="add">
          <ac:chgData name="SUNEETHA G" userId="7fc026fed01b8421" providerId="LiveId" clId="{E780ADFE-E936-430C-A54D-39ADCE8B555E}" dt="2021-11-17T00:40:20.389" v="47" actId="26606"/>
          <ac:grpSpMkLst>
            <pc:docMk/>
            <pc:sldMk cId="227466086" sldId="289"/>
            <ac:grpSpMk id="37" creationId="{8B32F32D-2578-47BA-A8C8-B9CC3F8A0958}"/>
          </ac:grpSpMkLst>
        </pc:grpChg>
        <pc:grpChg chg="add">
          <ac:chgData name="SUNEETHA G" userId="7fc026fed01b8421" providerId="LiveId" clId="{E780ADFE-E936-430C-A54D-39ADCE8B555E}" dt="2021-11-17T00:40:20.389" v="47" actId="26606"/>
          <ac:grpSpMkLst>
            <pc:docMk/>
            <pc:sldMk cId="227466086" sldId="289"/>
            <ac:grpSpMk id="47" creationId="{D82E7BA0-A7BA-4C61-9D6F-5345A540569F}"/>
          </ac:grpSpMkLst>
        </pc:grpChg>
        <pc:picChg chg="add">
          <ac:chgData name="SUNEETHA G" userId="7fc026fed01b8421" providerId="LiveId" clId="{E780ADFE-E936-430C-A54D-39ADCE8B555E}" dt="2021-11-17T00:40:20.389" v="47" actId="26606"/>
          <ac:picMkLst>
            <pc:docMk/>
            <pc:sldMk cId="227466086" sldId="289"/>
            <ac:picMk id="9" creationId="{6A2A6267-C26C-47F1-88F1-066EC6CD117E}"/>
          </ac:picMkLst>
        </pc:picChg>
      </pc:sldChg>
      <pc:sldChg chg="addSp modSp add del mod">
        <pc:chgData name="SUNEETHA G" userId="7fc026fed01b8421" providerId="LiveId" clId="{E780ADFE-E936-430C-A54D-39ADCE8B555E}" dt="2021-11-17T01:33:13.820" v="195" actId="2696"/>
        <pc:sldMkLst>
          <pc:docMk/>
          <pc:sldMk cId="3680108958" sldId="290"/>
        </pc:sldMkLst>
        <pc:spChg chg="mod">
          <ac:chgData name="SUNEETHA G" userId="7fc026fed01b8421" providerId="LiveId" clId="{E780ADFE-E936-430C-A54D-39ADCE8B555E}" dt="2021-11-17T01:08:26.629" v="73" actId="1076"/>
          <ac:spMkLst>
            <pc:docMk/>
            <pc:sldMk cId="3680108958" sldId="290"/>
            <ac:spMk id="3" creationId="{3B651C6F-7713-4379-9F4A-44C8D920AF8E}"/>
          </ac:spMkLst>
        </pc:spChg>
        <pc:spChg chg="add mod">
          <ac:chgData name="SUNEETHA G" userId="7fc026fed01b8421" providerId="LiveId" clId="{E780ADFE-E936-430C-A54D-39ADCE8B555E}" dt="2021-11-17T01:09:22.649" v="77" actId="207"/>
          <ac:spMkLst>
            <pc:docMk/>
            <pc:sldMk cId="3680108958" sldId="290"/>
            <ac:spMk id="4" creationId="{0E2A29D6-754E-4766-AE9A-8E2DE3E7827F}"/>
          </ac:spMkLst>
        </pc:spChg>
      </pc:sldChg>
      <pc:sldChg chg="addSp modSp new mod setBg addAnim modAnim">
        <pc:chgData name="SUNEETHA G" userId="7fc026fed01b8421" providerId="LiveId" clId="{E780ADFE-E936-430C-A54D-39ADCE8B555E}" dt="2021-11-17T01:59:01.774" v="394" actId="404"/>
        <pc:sldMkLst>
          <pc:docMk/>
          <pc:sldMk cId="3470332694" sldId="291"/>
        </pc:sldMkLst>
        <pc:spChg chg="mod">
          <ac:chgData name="SUNEETHA G" userId="7fc026fed01b8421" providerId="LiveId" clId="{E780ADFE-E936-430C-A54D-39ADCE8B555E}" dt="2021-11-17T01:31:47.930" v="176" actId="1076"/>
          <ac:spMkLst>
            <pc:docMk/>
            <pc:sldMk cId="3470332694" sldId="291"/>
            <ac:spMk id="2" creationId="{CCE4D0C4-0B1E-4124-BBE8-DB038275A981}"/>
          </ac:spMkLst>
        </pc:spChg>
        <pc:spChg chg="mod">
          <ac:chgData name="SUNEETHA G" userId="7fc026fed01b8421" providerId="LiveId" clId="{E780ADFE-E936-430C-A54D-39ADCE8B555E}" dt="2021-11-17T01:59:01.774" v="394" actId="404"/>
          <ac:spMkLst>
            <pc:docMk/>
            <pc:sldMk cId="3470332694" sldId="291"/>
            <ac:spMk id="3" creationId="{04BCE3DE-3357-49B7-975E-BAFED17168C4}"/>
          </ac:spMkLst>
        </pc:spChg>
        <pc:spChg chg="add">
          <ac:chgData name="SUNEETHA G" userId="7fc026fed01b8421" providerId="LiveId" clId="{E780ADFE-E936-430C-A54D-39ADCE8B555E}" dt="2021-11-17T01:10:52.533" v="80" actId="26606"/>
          <ac:spMkLst>
            <pc:docMk/>
            <pc:sldMk cId="3470332694" sldId="291"/>
            <ac:spMk id="9" creationId="{435959F4-53DA-47FF-BC24-1E5B75C69876}"/>
          </ac:spMkLst>
        </pc:spChg>
        <pc:spChg chg="add">
          <ac:chgData name="SUNEETHA G" userId="7fc026fed01b8421" providerId="LiveId" clId="{E780ADFE-E936-430C-A54D-39ADCE8B555E}" dt="2021-11-17T01:10:52.533" v="80" actId="26606"/>
          <ac:spMkLst>
            <pc:docMk/>
            <pc:sldMk cId="3470332694" sldId="291"/>
            <ac:spMk id="20" creationId="{59226104-0061-4319-8237-9C001BF85D49}"/>
          </ac:spMkLst>
        </pc:spChg>
        <pc:spChg chg="add">
          <ac:chgData name="SUNEETHA G" userId="7fc026fed01b8421" providerId="LiveId" clId="{E780ADFE-E936-430C-A54D-39ADCE8B555E}" dt="2021-11-17T01:10:52.533" v="80" actId="26606"/>
          <ac:spMkLst>
            <pc:docMk/>
            <pc:sldMk cId="3470332694" sldId="291"/>
            <ac:spMk id="30" creationId="{A5D0B0D3-D735-4619-AA45-B57B791E1744}"/>
          </ac:spMkLst>
        </pc:spChg>
        <pc:spChg chg="add">
          <ac:chgData name="SUNEETHA G" userId="7fc026fed01b8421" providerId="LiveId" clId="{E780ADFE-E936-430C-A54D-39ADCE8B555E}" dt="2021-11-17T01:10:52.533" v="80" actId="26606"/>
          <ac:spMkLst>
            <pc:docMk/>
            <pc:sldMk cId="3470332694" sldId="291"/>
            <ac:spMk id="32" creationId="{948AEA76-67F2-4344-A189-9BFFE0076388}"/>
          </ac:spMkLst>
        </pc:spChg>
        <pc:grpChg chg="add">
          <ac:chgData name="SUNEETHA G" userId="7fc026fed01b8421" providerId="LiveId" clId="{E780ADFE-E936-430C-A54D-39ADCE8B555E}" dt="2021-11-17T01:10:52.533" v="80" actId="26606"/>
          <ac:grpSpMkLst>
            <pc:docMk/>
            <pc:sldMk cId="3470332694" sldId="291"/>
            <ac:grpSpMk id="11" creationId="{A7CF83E8-F6F0-41E3-B580-7412A04DDFB5}"/>
          </ac:grpSpMkLst>
        </pc:grpChg>
        <pc:grpChg chg="add">
          <ac:chgData name="SUNEETHA G" userId="7fc026fed01b8421" providerId="LiveId" clId="{E780ADFE-E936-430C-A54D-39ADCE8B555E}" dt="2021-11-17T01:10:52.533" v="80" actId="26606"/>
          <ac:grpSpMkLst>
            <pc:docMk/>
            <pc:sldMk cId="3470332694" sldId="291"/>
            <ac:grpSpMk id="22" creationId="{51B01909-73B8-4486-A749-C643B1D7E361}"/>
          </ac:grpSpMkLst>
        </pc:grpChg>
        <pc:grpChg chg="add">
          <ac:chgData name="SUNEETHA G" userId="7fc026fed01b8421" providerId="LiveId" clId="{E780ADFE-E936-430C-A54D-39ADCE8B555E}" dt="2021-11-17T01:10:52.533" v="80" actId="26606"/>
          <ac:grpSpMkLst>
            <pc:docMk/>
            <pc:sldMk cId="3470332694" sldId="291"/>
            <ac:grpSpMk id="34" creationId="{DBBA0A0D-8F6A-400A-9E49-8C008E2C7DB1}"/>
          </ac:grpSpMkLst>
        </pc:grpChg>
        <pc:picChg chg="add mod">
          <ac:chgData name="SUNEETHA G" userId="7fc026fed01b8421" providerId="LiveId" clId="{E780ADFE-E936-430C-A54D-39ADCE8B555E}" dt="2021-11-17T01:33:28.432" v="197" actId="1076"/>
          <ac:picMkLst>
            <pc:docMk/>
            <pc:sldMk cId="3470332694" sldId="291"/>
            <ac:picMk id="5" creationId="{1D02FC36-97DD-4D8C-9E91-FB4AC66B09F1}"/>
          </ac:picMkLst>
        </pc:picChg>
      </pc:sldChg>
      <pc:sldChg chg="addSp delSp modSp new mod setBg">
        <pc:chgData name="SUNEETHA G" userId="7fc026fed01b8421" providerId="LiveId" clId="{E780ADFE-E936-430C-A54D-39ADCE8B555E}" dt="2021-11-17T01:59:27.805" v="396" actId="12"/>
        <pc:sldMkLst>
          <pc:docMk/>
          <pc:sldMk cId="3515668109" sldId="292"/>
        </pc:sldMkLst>
        <pc:spChg chg="mod">
          <ac:chgData name="SUNEETHA G" userId="7fc026fed01b8421" providerId="LiveId" clId="{E780ADFE-E936-430C-A54D-39ADCE8B555E}" dt="2021-11-17T01:52:07.198" v="286" actId="26606"/>
          <ac:spMkLst>
            <pc:docMk/>
            <pc:sldMk cId="3515668109" sldId="292"/>
            <ac:spMk id="2" creationId="{C7DEA363-54FE-4818-925F-BC42232FE8AE}"/>
          </ac:spMkLst>
        </pc:spChg>
        <pc:spChg chg="mod">
          <ac:chgData name="SUNEETHA G" userId="7fc026fed01b8421" providerId="LiveId" clId="{E780ADFE-E936-430C-A54D-39ADCE8B555E}" dt="2021-11-17T01:59:27.805" v="396" actId="12"/>
          <ac:spMkLst>
            <pc:docMk/>
            <pc:sldMk cId="3515668109" sldId="292"/>
            <ac:spMk id="3" creationId="{AA617A34-E135-44B4-98BA-E237279FE670}"/>
          </ac:spMkLst>
        </pc:spChg>
        <pc:spChg chg="add del">
          <ac:chgData name="SUNEETHA G" userId="7fc026fed01b8421" providerId="LiveId" clId="{E780ADFE-E936-430C-A54D-39ADCE8B555E}" dt="2021-11-17T01:52:07.198" v="286" actId="26606"/>
          <ac:spMkLst>
            <pc:docMk/>
            <pc:sldMk cId="3515668109" sldId="292"/>
            <ac:spMk id="10" creationId="{435959F4-53DA-47FF-BC24-1E5B75C69876}"/>
          </ac:spMkLst>
        </pc:spChg>
        <pc:spChg chg="add del">
          <ac:chgData name="SUNEETHA G" userId="7fc026fed01b8421" providerId="LiveId" clId="{E780ADFE-E936-430C-A54D-39ADCE8B555E}" dt="2021-11-17T01:52:07.198" v="286" actId="26606"/>
          <ac:spMkLst>
            <pc:docMk/>
            <pc:sldMk cId="3515668109" sldId="292"/>
            <ac:spMk id="21" creationId="{59226104-0061-4319-8237-9C001BF85D49}"/>
          </ac:spMkLst>
        </pc:spChg>
        <pc:spChg chg="add del">
          <ac:chgData name="SUNEETHA G" userId="7fc026fed01b8421" providerId="LiveId" clId="{E780ADFE-E936-430C-A54D-39ADCE8B555E}" dt="2021-11-17T01:52:07.198" v="286" actId="26606"/>
          <ac:spMkLst>
            <pc:docMk/>
            <pc:sldMk cId="3515668109" sldId="292"/>
            <ac:spMk id="31" creationId="{A5D0B0D3-D735-4619-AA45-B57B791E1744}"/>
          </ac:spMkLst>
        </pc:spChg>
        <pc:spChg chg="add del">
          <ac:chgData name="SUNEETHA G" userId="7fc026fed01b8421" providerId="LiveId" clId="{E780ADFE-E936-430C-A54D-39ADCE8B555E}" dt="2021-11-17T01:52:07.198" v="286" actId="26606"/>
          <ac:spMkLst>
            <pc:docMk/>
            <pc:sldMk cId="3515668109" sldId="292"/>
            <ac:spMk id="33" creationId="{8972B65B-8AFA-4B5C-BFC6-E443F37775FF}"/>
          </ac:spMkLst>
        </pc:spChg>
        <pc:spChg chg="add del">
          <ac:chgData name="SUNEETHA G" userId="7fc026fed01b8421" providerId="LiveId" clId="{E780ADFE-E936-430C-A54D-39ADCE8B555E}" dt="2021-11-17T01:52:07.198" v="286" actId="26606"/>
          <ac:spMkLst>
            <pc:docMk/>
            <pc:sldMk cId="3515668109" sldId="292"/>
            <ac:spMk id="43" creationId="{286E5E1D-FD49-448F-83C8-E06466BE54BB}"/>
          </ac:spMkLst>
        </pc:spChg>
        <pc:spChg chg="add">
          <ac:chgData name="SUNEETHA G" userId="7fc026fed01b8421" providerId="LiveId" clId="{E780ADFE-E936-430C-A54D-39ADCE8B555E}" dt="2021-11-17T01:52:07.198" v="286" actId="26606"/>
          <ac:spMkLst>
            <pc:docMk/>
            <pc:sldMk cId="3515668109" sldId="292"/>
            <ac:spMk id="57" creationId="{435959F4-53DA-47FF-BC24-1E5B75C69876}"/>
          </ac:spMkLst>
        </pc:spChg>
        <pc:spChg chg="add">
          <ac:chgData name="SUNEETHA G" userId="7fc026fed01b8421" providerId="LiveId" clId="{E780ADFE-E936-430C-A54D-39ADCE8B555E}" dt="2021-11-17T01:52:07.198" v="286" actId="26606"/>
          <ac:spMkLst>
            <pc:docMk/>
            <pc:sldMk cId="3515668109" sldId="292"/>
            <ac:spMk id="68" creationId="{59226104-0061-4319-8237-9C001BF85D49}"/>
          </ac:spMkLst>
        </pc:spChg>
        <pc:spChg chg="add">
          <ac:chgData name="SUNEETHA G" userId="7fc026fed01b8421" providerId="LiveId" clId="{E780ADFE-E936-430C-A54D-39ADCE8B555E}" dt="2021-11-17T01:52:07.198" v="286" actId="26606"/>
          <ac:spMkLst>
            <pc:docMk/>
            <pc:sldMk cId="3515668109" sldId="292"/>
            <ac:spMk id="78" creationId="{A5D0B0D3-D735-4619-AA45-B57B791E1744}"/>
          </ac:spMkLst>
        </pc:spChg>
        <pc:spChg chg="add">
          <ac:chgData name="SUNEETHA G" userId="7fc026fed01b8421" providerId="LiveId" clId="{E780ADFE-E936-430C-A54D-39ADCE8B555E}" dt="2021-11-17T01:52:07.198" v="286" actId="26606"/>
          <ac:spMkLst>
            <pc:docMk/>
            <pc:sldMk cId="3515668109" sldId="292"/>
            <ac:spMk id="80" creationId="{D1DEB8A1-0BB8-48FD-8739-36D42B5F2E9C}"/>
          </ac:spMkLst>
        </pc:spChg>
        <pc:spChg chg="add">
          <ac:chgData name="SUNEETHA G" userId="7fc026fed01b8421" providerId="LiveId" clId="{E780ADFE-E936-430C-A54D-39ADCE8B555E}" dt="2021-11-17T01:52:07.198" v="286" actId="26606"/>
          <ac:spMkLst>
            <pc:docMk/>
            <pc:sldMk cId="3515668109" sldId="292"/>
            <ac:spMk id="90" creationId="{8E888BFA-FA2E-44AF-9D7B-16D609CD43A8}"/>
          </ac:spMkLst>
        </pc:spChg>
        <pc:grpChg chg="add del">
          <ac:chgData name="SUNEETHA G" userId="7fc026fed01b8421" providerId="LiveId" clId="{E780ADFE-E936-430C-A54D-39ADCE8B555E}" dt="2021-11-17T01:52:07.198" v="286" actId="26606"/>
          <ac:grpSpMkLst>
            <pc:docMk/>
            <pc:sldMk cId="3515668109" sldId="292"/>
            <ac:grpSpMk id="12" creationId="{A7CF83E8-F6F0-41E3-B580-7412A04DDFB5}"/>
          </ac:grpSpMkLst>
        </pc:grpChg>
        <pc:grpChg chg="add del">
          <ac:chgData name="SUNEETHA G" userId="7fc026fed01b8421" providerId="LiveId" clId="{E780ADFE-E936-430C-A54D-39ADCE8B555E}" dt="2021-11-17T01:52:07.198" v="286" actId="26606"/>
          <ac:grpSpMkLst>
            <pc:docMk/>
            <pc:sldMk cId="3515668109" sldId="292"/>
            <ac:grpSpMk id="23" creationId="{51B01909-73B8-4486-A749-C643B1D7E361}"/>
          </ac:grpSpMkLst>
        </pc:grpChg>
        <pc:grpChg chg="add del">
          <ac:chgData name="SUNEETHA G" userId="7fc026fed01b8421" providerId="LiveId" clId="{E780ADFE-E936-430C-A54D-39ADCE8B555E}" dt="2021-11-17T01:52:07.198" v="286" actId="26606"/>
          <ac:grpSpMkLst>
            <pc:docMk/>
            <pc:sldMk cId="3515668109" sldId="292"/>
            <ac:grpSpMk id="35" creationId="{8B32F32D-2578-47BA-A8C8-B9CC3F8A0958}"/>
          </ac:grpSpMkLst>
        </pc:grpChg>
        <pc:grpChg chg="add del">
          <ac:chgData name="SUNEETHA G" userId="7fc026fed01b8421" providerId="LiveId" clId="{E780ADFE-E936-430C-A54D-39ADCE8B555E}" dt="2021-11-17T01:52:07.198" v="286" actId="26606"/>
          <ac:grpSpMkLst>
            <pc:docMk/>
            <pc:sldMk cId="3515668109" sldId="292"/>
            <ac:grpSpMk id="45" creationId="{D82E7BA0-A7BA-4C61-9D6F-5345A540569F}"/>
          </ac:grpSpMkLst>
        </pc:grpChg>
        <pc:grpChg chg="add">
          <ac:chgData name="SUNEETHA G" userId="7fc026fed01b8421" providerId="LiveId" clId="{E780ADFE-E936-430C-A54D-39ADCE8B555E}" dt="2021-11-17T01:52:07.198" v="286" actId="26606"/>
          <ac:grpSpMkLst>
            <pc:docMk/>
            <pc:sldMk cId="3515668109" sldId="292"/>
            <ac:grpSpMk id="59" creationId="{A7CF83E8-F6F0-41E3-B580-7412A04DDFB5}"/>
          </ac:grpSpMkLst>
        </pc:grpChg>
        <pc:grpChg chg="add">
          <ac:chgData name="SUNEETHA G" userId="7fc026fed01b8421" providerId="LiveId" clId="{E780ADFE-E936-430C-A54D-39ADCE8B555E}" dt="2021-11-17T01:52:07.198" v="286" actId="26606"/>
          <ac:grpSpMkLst>
            <pc:docMk/>
            <pc:sldMk cId="3515668109" sldId="292"/>
            <ac:grpSpMk id="70" creationId="{51B01909-73B8-4486-A749-C643B1D7E361}"/>
          </ac:grpSpMkLst>
        </pc:grpChg>
        <pc:grpChg chg="add">
          <ac:chgData name="SUNEETHA G" userId="7fc026fed01b8421" providerId="LiveId" clId="{E780ADFE-E936-430C-A54D-39ADCE8B555E}" dt="2021-11-17T01:52:07.198" v="286" actId="26606"/>
          <ac:grpSpMkLst>
            <pc:docMk/>
            <pc:sldMk cId="3515668109" sldId="292"/>
            <ac:grpSpMk id="82" creationId="{06B4C967-D337-479B-87CA-7587B7FCFF5E}"/>
          </ac:grpSpMkLst>
        </pc:grpChg>
        <pc:grpChg chg="add">
          <ac:chgData name="SUNEETHA G" userId="7fc026fed01b8421" providerId="LiveId" clId="{E780ADFE-E936-430C-A54D-39ADCE8B555E}" dt="2021-11-17T01:52:07.198" v="286" actId="26606"/>
          <ac:grpSpMkLst>
            <pc:docMk/>
            <pc:sldMk cId="3515668109" sldId="292"/>
            <ac:grpSpMk id="92" creationId="{67CE019E-45F4-43D5-9AB7-9B668C6E6AD6}"/>
          </ac:grpSpMkLst>
        </pc:grpChg>
        <pc:picChg chg="add mod">
          <ac:chgData name="SUNEETHA G" userId="7fc026fed01b8421" providerId="LiveId" clId="{E780ADFE-E936-430C-A54D-39ADCE8B555E}" dt="2021-11-17T01:52:07.198" v="286" actId="26606"/>
          <ac:picMkLst>
            <pc:docMk/>
            <pc:sldMk cId="3515668109" sldId="292"/>
            <ac:picMk id="7" creationId="{05A23B25-95C1-43FA-857E-5F93DBC05D07}"/>
          </ac:picMkLst>
        </pc:picChg>
      </pc:sldChg>
      <pc:sldChg chg="addSp delSp modSp new mod setBg addAnim modAnim">
        <pc:chgData name="SUNEETHA G" userId="7fc026fed01b8421" providerId="LiveId" clId="{E780ADFE-E936-430C-A54D-39ADCE8B555E}" dt="2021-11-17T02:00:00.555" v="401" actId="1076"/>
        <pc:sldMkLst>
          <pc:docMk/>
          <pc:sldMk cId="2738734001" sldId="293"/>
        </pc:sldMkLst>
        <pc:spChg chg="mod">
          <ac:chgData name="SUNEETHA G" userId="7fc026fed01b8421" providerId="LiveId" clId="{E780ADFE-E936-430C-A54D-39ADCE8B555E}" dt="2021-11-17T01:50:58.340" v="280" actId="26606"/>
          <ac:spMkLst>
            <pc:docMk/>
            <pc:sldMk cId="2738734001" sldId="293"/>
            <ac:spMk id="2" creationId="{A2B3880D-4FFD-40F6-836E-5AA1925D0033}"/>
          </ac:spMkLst>
        </pc:spChg>
        <pc:spChg chg="mod">
          <ac:chgData name="SUNEETHA G" userId="7fc026fed01b8421" providerId="LiveId" clId="{E780ADFE-E936-430C-A54D-39ADCE8B555E}" dt="2021-11-17T02:00:00.555" v="401" actId="1076"/>
          <ac:spMkLst>
            <pc:docMk/>
            <pc:sldMk cId="2738734001" sldId="293"/>
            <ac:spMk id="3" creationId="{8224DC35-4FE5-47E6-96F1-9927FC1DDB33}"/>
          </ac:spMkLst>
        </pc:spChg>
        <pc:spChg chg="add del">
          <ac:chgData name="SUNEETHA G" userId="7fc026fed01b8421" providerId="LiveId" clId="{E780ADFE-E936-430C-A54D-39ADCE8B555E}" dt="2021-11-17T01:50:58.340" v="280" actId="26606"/>
          <ac:spMkLst>
            <pc:docMk/>
            <pc:sldMk cId="2738734001" sldId="293"/>
            <ac:spMk id="9" creationId="{435959F4-53DA-47FF-BC24-1E5B75C69876}"/>
          </ac:spMkLst>
        </pc:spChg>
        <pc:spChg chg="add del">
          <ac:chgData name="SUNEETHA G" userId="7fc026fed01b8421" providerId="LiveId" clId="{E780ADFE-E936-430C-A54D-39ADCE8B555E}" dt="2021-11-17T01:50:58.340" v="280" actId="26606"/>
          <ac:spMkLst>
            <pc:docMk/>
            <pc:sldMk cId="2738734001" sldId="293"/>
            <ac:spMk id="20" creationId="{59226104-0061-4319-8237-9C001BF85D49}"/>
          </ac:spMkLst>
        </pc:spChg>
        <pc:spChg chg="add del">
          <ac:chgData name="SUNEETHA G" userId="7fc026fed01b8421" providerId="LiveId" clId="{E780ADFE-E936-430C-A54D-39ADCE8B555E}" dt="2021-11-17T01:50:58.340" v="280" actId="26606"/>
          <ac:spMkLst>
            <pc:docMk/>
            <pc:sldMk cId="2738734001" sldId="293"/>
            <ac:spMk id="30" creationId="{A5D0B0D3-D735-4619-AA45-B57B791E1744}"/>
          </ac:spMkLst>
        </pc:spChg>
        <pc:spChg chg="add del">
          <ac:chgData name="SUNEETHA G" userId="7fc026fed01b8421" providerId="LiveId" clId="{E780ADFE-E936-430C-A54D-39ADCE8B555E}" dt="2021-11-17T01:50:58.340" v="280" actId="26606"/>
          <ac:spMkLst>
            <pc:docMk/>
            <pc:sldMk cId="2738734001" sldId="293"/>
            <ac:spMk id="32" creationId="{948AEA76-67F2-4344-A189-9BFFE0076388}"/>
          </ac:spMkLst>
        </pc:spChg>
        <pc:spChg chg="add">
          <ac:chgData name="SUNEETHA G" userId="7fc026fed01b8421" providerId="LiveId" clId="{E780ADFE-E936-430C-A54D-39ADCE8B555E}" dt="2021-11-17T01:50:58.340" v="280" actId="26606"/>
          <ac:spMkLst>
            <pc:docMk/>
            <pc:sldMk cId="2738734001" sldId="293"/>
            <ac:spMk id="45" creationId="{435959F4-53DA-47FF-BC24-1E5B75C69876}"/>
          </ac:spMkLst>
        </pc:spChg>
        <pc:spChg chg="add">
          <ac:chgData name="SUNEETHA G" userId="7fc026fed01b8421" providerId="LiveId" clId="{E780ADFE-E936-430C-A54D-39ADCE8B555E}" dt="2021-11-17T01:50:58.340" v="280" actId="26606"/>
          <ac:spMkLst>
            <pc:docMk/>
            <pc:sldMk cId="2738734001" sldId="293"/>
            <ac:spMk id="56" creationId="{59226104-0061-4319-8237-9C001BF85D49}"/>
          </ac:spMkLst>
        </pc:spChg>
        <pc:spChg chg="add">
          <ac:chgData name="SUNEETHA G" userId="7fc026fed01b8421" providerId="LiveId" clId="{E780ADFE-E936-430C-A54D-39ADCE8B555E}" dt="2021-11-17T01:50:58.340" v="280" actId="26606"/>
          <ac:spMkLst>
            <pc:docMk/>
            <pc:sldMk cId="2738734001" sldId="293"/>
            <ac:spMk id="66" creationId="{A5D0B0D3-D735-4619-AA45-B57B791E1744}"/>
          </ac:spMkLst>
        </pc:spChg>
        <pc:spChg chg="add">
          <ac:chgData name="SUNEETHA G" userId="7fc026fed01b8421" providerId="LiveId" clId="{E780ADFE-E936-430C-A54D-39ADCE8B555E}" dt="2021-11-17T01:50:58.340" v="280" actId="26606"/>
          <ac:spMkLst>
            <pc:docMk/>
            <pc:sldMk cId="2738734001" sldId="293"/>
            <ac:spMk id="68" creationId="{25A2CBEC-4F23-437D-9D03-9968C9B79790}"/>
          </ac:spMkLst>
        </pc:spChg>
        <pc:spChg chg="add">
          <ac:chgData name="SUNEETHA G" userId="7fc026fed01b8421" providerId="LiveId" clId="{E780ADFE-E936-430C-A54D-39ADCE8B555E}" dt="2021-11-17T01:50:58.340" v="280" actId="26606"/>
          <ac:spMkLst>
            <pc:docMk/>
            <pc:sldMk cId="2738734001" sldId="293"/>
            <ac:spMk id="78" creationId="{6264A856-A4F6-4068-9AC3-7B38A00DA75A}"/>
          </ac:spMkLst>
        </pc:spChg>
        <pc:grpChg chg="add del">
          <ac:chgData name="SUNEETHA G" userId="7fc026fed01b8421" providerId="LiveId" clId="{E780ADFE-E936-430C-A54D-39ADCE8B555E}" dt="2021-11-17T01:50:58.340" v="280" actId="26606"/>
          <ac:grpSpMkLst>
            <pc:docMk/>
            <pc:sldMk cId="2738734001" sldId="293"/>
            <ac:grpSpMk id="11" creationId="{A7CF83E8-F6F0-41E3-B580-7412A04DDFB5}"/>
          </ac:grpSpMkLst>
        </pc:grpChg>
        <pc:grpChg chg="add del">
          <ac:chgData name="SUNEETHA G" userId="7fc026fed01b8421" providerId="LiveId" clId="{E780ADFE-E936-430C-A54D-39ADCE8B555E}" dt="2021-11-17T01:50:58.340" v="280" actId="26606"/>
          <ac:grpSpMkLst>
            <pc:docMk/>
            <pc:sldMk cId="2738734001" sldId="293"/>
            <ac:grpSpMk id="22" creationId="{51B01909-73B8-4486-A749-C643B1D7E361}"/>
          </ac:grpSpMkLst>
        </pc:grpChg>
        <pc:grpChg chg="add del">
          <ac:chgData name="SUNEETHA G" userId="7fc026fed01b8421" providerId="LiveId" clId="{E780ADFE-E936-430C-A54D-39ADCE8B555E}" dt="2021-11-17T01:50:58.340" v="280" actId="26606"/>
          <ac:grpSpMkLst>
            <pc:docMk/>
            <pc:sldMk cId="2738734001" sldId="293"/>
            <ac:grpSpMk id="34" creationId="{DBBA0A0D-8F6A-400A-9E49-8C008E2C7DB1}"/>
          </ac:grpSpMkLst>
        </pc:grpChg>
        <pc:grpChg chg="add">
          <ac:chgData name="SUNEETHA G" userId="7fc026fed01b8421" providerId="LiveId" clId="{E780ADFE-E936-430C-A54D-39ADCE8B555E}" dt="2021-11-17T01:50:58.340" v="280" actId="26606"/>
          <ac:grpSpMkLst>
            <pc:docMk/>
            <pc:sldMk cId="2738734001" sldId="293"/>
            <ac:grpSpMk id="47" creationId="{A7CF83E8-F6F0-41E3-B580-7412A04DDFB5}"/>
          </ac:grpSpMkLst>
        </pc:grpChg>
        <pc:grpChg chg="add">
          <ac:chgData name="SUNEETHA G" userId="7fc026fed01b8421" providerId="LiveId" clId="{E780ADFE-E936-430C-A54D-39ADCE8B555E}" dt="2021-11-17T01:50:58.340" v="280" actId="26606"/>
          <ac:grpSpMkLst>
            <pc:docMk/>
            <pc:sldMk cId="2738734001" sldId="293"/>
            <ac:grpSpMk id="58" creationId="{51B01909-73B8-4486-A749-C643B1D7E361}"/>
          </ac:grpSpMkLst>
        </pc:grpChg>
        <pc:grpChg chg="add">
          <ac:chgData name="SUNEETHA G" userId="7fc026fed01b8421" providerId="LiveId" clId="{E780ADFE-E936-430C-A54D-39ADCE8B555E}" dt="2021-11-17T01:50:58.340" v="280" actId="26606"/>
          <ac:grpSpMkLst>
            <pc:docMk/>
            <pc:sldMk cId="2738734001" sldId="293"/>
            <ac:grpSpMk id="70" creationId="{DBBA0A0D-8F6A-400A-9E49-8C008E2C7DB1}"/>
          </ac:grpSpMkLst>
        </pc:grpChg>
        <pc:grpChg chg="add">
          <ac:chgData name="SUNEETHA G" userId="7fc026fed01b8421" providerId="LiveId" clId="{E780ADFE-E936-430C-A54D-39ADCE8B555E}" dt="2021-11-17T01:50:58.340" v="280" actId="26606"/>
          <ac:grpSpMkLst>
            <pc:docMk/>
            <pc:sldMk cId="2738734001" sldId="293"/>
            <ac:grpSpMk id="80" creationId="{C2983E8C-44FB-463B-B6B0-B53E96ACCD72}"/>
          </ac:grpSpMkLst>
        </pc:grpChg>
        <pc:picChg chg="add mod">
          <ac:chgData name="SUNEETHA G" userId="7fc026fed01b8421" providerId="LiveId" clId="{E780ADFE-E936-430C-A54D-39ADCE8B555E}" dt="2021-11-17T01:59:53.132" v="400" actId="1076"/>
          <ac:picMkLst>
            <pc:docMk/>
            <pc:sldMk cId="2738734001" sldId="293"/>
            <ac:picMk id="5" creationId="{EAECAB6A-1845-44DA-8E48-86D1E40C1CCB}"/>
          </ac:picMkLst>
        </pc:picChg>
      </pc:sldChg>
      <pc:sldChg chg="addSp delSp modSp new mod setBg">
        <pc:chgData name="SUNEETHA G" userId="7fc026fed01b8421" providerId="LiveId" clId="{E780ADFE-E936-430C-A54D-39ADCE8B555E}" dt="2021-11-17T02:02:40.364" v="408" actId="1076"/>
        <pc:sldMkLst>
          <pc:docMk/>
          <pc:sldMk cId="2761144449" sldId="294"/>
        </pc:sldMkLst>
        <pc:spChg chg="mod">
          <ac:chgData name="SUNEETHA G" userId="7fc026fed01b8421" providerId="LiveId" clId="{E780ADFE-E936-430C-A54D-39ADCE8B555E}" dt="2021-11-17T02:02:40.364" v="408" actId="1076"/>
          <ac:spMkLst>
            <pc:docMk/>
            <pc:sldMk cId="2761144449" sldId="294"/>
            <ac:spMk id="2" creationId="{6C3A2321-1114-491B-853B-2A572554B9E9}"/>
          </ac:spMkLst>
        </pc:spChg>
        <pc:spChg chg="del">
          <ac:chgData name="SUNEETHA G" userId="7fc026fed01b8421" providerId="LiveId" clId="{E780ADFE-E936-430C-A54D-39ADCE8B555E}" dt="2021-11-17T02:01:40.249" v="402" actId="478"/>
          <ac:spMkLst>
            <pc:docMk/>
            <pc:sldMk cId="2761144449" sldId="294"/>
            <ac:spMk id="3" creationId="{A246E2B4-5646-436D-8407-11BA20E85042}"/>
          </ac:spMkLst>
        </pc:spChg>
        <pc:spChg chg="add">
          <ac:chgData name="SUNEETHA G" userId="7fc026fed01b8421" providerId="LiveId" clId="{E780ADFE-E936-430C-A54D-39ADCE8B555E}" dt="2021-11-17T02:01:50.139" v="404" actId="26606"/>
          <ac:spMkLst>
            <pc:docMk/>
            <pc:sldMk cId="2761144449" sldId="294"/>
            <ac:spMk id="10" creationId="{435959F4-53DA-47FF-BC24-1E5B75C69876}"/>
          </ac:spMkLst>
        </pc:spChg>
        <pc:spChg chg="add">
          <ac:chgData name="SUNEETHA G" userId="7fc026fed01b8421" providerId="LiveId" clId="{E780ADFE-E936-430C-A54D-39ADCE8B555E}" dt="2021-11-17T02:01:50.139" v="404" actId="26606"/>
          <ac:spMkLst>
            <pc:docMk/>
            <pc:sldMk cId="2761144449" sldId="294"/>
            <ac:spMk id="21" creationId="{59226104-0061-4319-8237-9C001BF85D49}"/>
          </ac:spMkLst>
        </pc:spChg>
        <pc:spChg chg="add">
          <ac:chgData name="SUNEETHA G" userId="7fc026fed01b8421" providerId="LiveId" clId="{E780ADFE-E936-430C-A54D-39ADCE8B555E}" dt="2021-11-17T02:01:50.139" v="404" actId="26606"/>
          <ac:spMkLst>
            <pc:docMk/>
            <pc:sldMk cId="2761144449" sldId="294"/>
            <ac:spMk id="31" creationId="{E20BB609-EF92-42DB-836C-0699A590B5CF}"/>
          </ac:spMkLst>
        </pc:spChg>
        <pc:spChg chg="add">
          <ac:chgData name="SUNEETHA G" userId="7fc026fed01b8421" providerId="LiveId" clId="{E780ADFE-E936-430C-A54D-39ADCE8B555E}" dt="2021-11-17T02:01:50.139" v="404" actId="26606"/>
          <ac:spMkLst>
            <pc:docMk/>
            <pc:sldMk cId="2761144449" sldId="294"/>
            <ac:spMk id="41" creationId="{11E84B46-9597-410B-A51F-E2E0F2FAFB5B}"/>
          </ac:spMkLst>
        </pc:spChg>
        <pc:grpChg chg="add">
          <ac:chgData name="SUNEETHA G" userId="7fc026fed01b8421" providerId="LiveId" clId="{E780ADFE-E936-430C-A54D-39ADCE8B555E}" dt="2021-11-17T02:01:50.139" v="404" actId="26606"/>
          <ac:grpSpMkLst>
            <pc:docMk/>
            <pc:sldMk cId="2761144449" sldId="294"/>
            <ac:grpSpMk id="12" creationId="{A7CF83E8-F6F0-41E3-B580-7412A04DDFB5}"/>
          </ac:grpSpMkLst>
        </pc:grpChg>
        <pc:grpChg chg="add">
          <ac:chgData name="SUNEETHA G" userId="7fc026fed01b8421" providerId="LiveId" clId="{E780ADFE-E936-430C-A54D-39ADCE8B555E}" dt="2021-11-17T02:01:50.139" v="404" actId="26606"/>
          <ac:grpSpMkLst>
            <pc:docMk/>
            <pc:sldMk cId="2761144449" sldId="294"/>
            <ac:grpSpMk id="23" creationId="{51B01909-73B8-4486-A749-C643B1D7E361}"/>
          </ac:grpSpMkLst>
        </pc:grpChg>
        <pc:grpChg chg="add">
          <ac:chgData name="SUNEETHA G" userId="7fc026fed01b8421" providerId="LiveId" clId="{E780ADFE-E936-430C-A54D-39ADCE8B555E}" dt="2021-11-17T02:01:50.139" v="404" actId="26606"/>
          <ac:grpSpMkLst>
            <pc:docMk/>
            <pc:sldMk cId="2761144449" sldId="294"/>
            <ac:grpSpMk id="33" creationId="{674FBD09-398F-4886-8D52-3CCAB16ED12F}"/>
          </ac:grpSpMkLst>
        </pc:grpChg>
        <pc:grpChg chg="add">
          <ac:chgData name="SUNEETHA G" userId="7fc026fed01b8421" providerId="LiveId" clId="{E780ADFE-E936-430C-A54D-39ADCE8B555E}" dt="2021-11-17T02:01:50.139" v="404" actId="26606"/>
          <ac:grpSpMkLst>
            <pc:docMk/>
            <pc:sldMk cId="2761144449" sldId="294"/>
            <ac:grpSpMk id="43" creationId="{3D4FD378-E29E-4996-A8B0-11E2368A6E83}"/>
          </ac:grpSpMkLst>
        </pc:grpChg>
        <pc:picChg chg="add mod modCrop">
          <ac:chgData name="SUNEETHA G" userId="7fc026fed01b8421" providerId="LiveId" clId="{E780ADFE-E936-430C-A54D-39ADCE8B555E}" dt="2021-11-17T02:02:02.530" v="406" actId="1076"/>
          <ac:picMkLst>
            <pc:docMk/>
            <pc:sldMk cId="2761144449" sldId="294"/>
            <ac:picMk id="5" creationId="{CA49DF4D-3DEC-4D8F-A602-998C1D3BD6C5}"/>
          </ac:picMkLst>
        </pc:picChg>
      </pc:sldChg>
      <pc:sldChg chg="addSp delSp modSp new mod setBg">
        <pc:chgData name="SUNEETHA G" userId="7fc026fed01b8421" providerId="LiveId" clId="{E780ADFE-E936-430C-A54D-39ADCE8B555E}" dt="2021-11-17T02:15:23.489" v="475" actId="14100"/>
        <pc:sldMkLst>
          <pc:docMk/>
          <pc:sldMk cId="3760001830" sldId="295"/>
        </pc:sldMkLst>
        <pc:spChg chg="mod ord">
          <ac:chgData name="SUNEETHA G" userId="7fc026fed01b8421" providerId="LiveId" clId="{E780ADFE-E936-430C-A54D-39ADCE8B555E}" dt="2021-11-17T02:14:59.591" v="472" actId="26606"/>
          <ac:spMkLst>
            <pc:docMk/>
            <pc:sldMk cId="3760001830" sldId="295"/>
            <ac:spMk id="2" creationId="{08D7AD8C-5BB5-4B8E-B80C-F64CABF41FE4}"/>
          </ac:spMkLst>
        </pc:spChg>
        <pc:spChg chg="del">
          <ac:chgData name="SUNEETHA G" userId="7fc026fed01b8421" providerId="LiveId" clId="{E780ADFE-E936-430C-A54D-39ADCE8B555E}" dt="2021-11-17T02:13:57.278" v="446" actId="478"/>
          <ac:spMkLst>
            <pc:docMk/>
            <pc:sldMk cId="3760001830" sldId="295"/>
            <ac:spMk id="3" creationId="{6789BB88-C6EE-42CC-8F6C-FF8590581888}"/>
          </ac:spMkLst>
        </pc:spChg>
        <pc:spChg chg="add del">
          <ac:chgData name="SUNEETHA G" userId="7fc026fed01b8421" providerId="LiveId" clId="{E780ADFE-E936-430C-A54D-39ADCE8B555E}" dt="2021-11-17T02:14:59.591" v="472" actId="26606"/>
          <ac:spMkLst>
            <pc:docMk/>
            <pc:sldMk cId="3760001830" sldId="295"/>
            <ac:spMk id="10" creationId="{435959F4-53DA-47FF-BC24-1E5B75C69876}"/>
          </ac:spMkLst>
        </pc:spChg>
        <pc:spChg chg="add del">
          <ac:chgData name="SUNEETHA G" userId="7fc026fed01b8421" providerId="LiveId" clId="{E780ADFE-E936-430C-A54D-39ADCE8B555E}" dt="2021-11-17T02:14:59.591" v="472" actId="26606"/>
          <ac:spMkLst>
            <pc:docMk/>
            <pc:sldMk cId="3760001830" sldId="295"/>
            <ac:spMk id="21" creationId="{59226104-0061-4319-8237-9C001BF85D49}"/>
          </ac:spMkLst>
        </pc:spChg>
        <pc:spChg chg="add del">
          <ac:chgData name="SUNEETHA G" userId="7fc026fed01b8421" providerId="LiveId" clId="{E780ADFE-E936-430C-A54D-39ADCE8B555E}" dt="2021-11-17T02:14:59.591" v="472" actId="26606"/>
          <ac:spMkLst>
            <pc:docMk/>
            <pc:sldMk cId="3760001830" sldId="295"/>
            <ac:spMk id="31" creationId="{E20BB609-EF92-42DB-836C-0699A590B5CF}"/>
          </ac:spMkLst>
        </pc:spChg>
        <pc:spChg chg="add del">
          <ac:chgData name="SUNEETHA G" userId="7fc026fed01b8421" providerId="LiveId" clId="{E780ADFE-E936-430C-A54D-39ADCE8B555E}" dt="2021-11-17T02:14:59.591" v="472" actId="26606"/>
          <ac:spMkLst>
            <pc:docMk/>
            <pc:sldMk cId="3760001830" sldId="295"/>
            <ac:spMk id="33" creationId="{ABC37145-583D-4973-AE68-23CB73494C8C}"/>
          </ac:spMkLst>
        </pc:spChg>
        <pc:spChg chg="add del">
          <ac:chgData name="SUNEETHA G" userId="7fc026fed01b8421" providerId="LiveId" clId="{E780ADFE-E936-430C-A54D-39ADCE8B555E}" dt="2021-11-17T02:14:59.591" v="472" actId="26606"/>
          <ac:spMkLst>
            <pc:docMk/>
            <pc:sldMk cId="3760001830" sldId="295"/>
            <ac:spMk id="43" creationId="{11E84B46-9597-410B-A51F-E2E0F2FAFB5B}"/>
          </ac:spMkLst>
        </pc:spChg>
        <pc:grpChg chg="add del">
          <ac:chgData name="SUNEETHA G" userId="7fc026fed01b8421" providerId="LiveId" clId="{E780ADFE-E936-430C-A54D-39ADCE8B555E}" dt="2021-11-17T02:14:59.591" v="472" actId="26606"/>
          <ac:grpSpMkLst>
            <pc:docMk/>
            <pc:sldMk cId="3760001830" sldId="295"/>
            <ac:grpSpMk id="12" creationId="{A7CF83E8-F6F0-41E3-B580-7412A04DDFB5}"/>
          </ac:grpSpMkLst>
        </pc:grpChg>
        <pc:grpChg chg="add del">
          <ac:chgData name="SUNEETHA G" userId="7fc026fed01b8421" providerId="LiveId" clId="{E780ADFE-E936-430C-A54D-39ADCE8B555E}" dt="2021-11-17T02:14:59.591" v="472" actId="26606"/>
          <ac:grpSpMkLst>
            <pc:docMk/>
            <pc:sldMk cId="3760001830" sldId="295"/>
            <ac:grpSpMk id="23" creationId="{51B01909-73B8-4486-A749-C643B1D7E361}"/>
          </ac:grpSpMkLst>
        </pc:grpChg>
        <pc:grpChg chg="add del">
          <ac:chgData name="SUNEETHA G" userId="7fc026fed01b8421" providerId="LiveId" clId="{E780ADFE-E936-430C-A54D-39ADCE8B555E}" dt="2021-11-17T02:14:59.591" v="472" actId="26606"/>
          <ac:grpSpMkLst>
            <pc:docMk/>
            <pc:sldMk cId="3760001830" sldId="295"/>
            <ac:grpSpMk id="35" creationId="{674FBD09-398F-4886-8D52-3CCAB16ED12F}"/>
          </ac:grpSpMkLst>
        </pc:grpChg>
        <pc:grpChg chg="add del">
          <ac:chgData name="SUNEETHA G" userId="7fc026fed01b8421" providerId="LiveId" clId="{E780ADFE-E936-430C-A54D-39ADCE8B555E}" dt="2021-11-17T02:14:59.591" v="472" actId="26606"/>
          <ac:grpSpMkLst>
            <pc:docMk/>
            <pc:sldMk cId="3760001830" sldId="295"/>
            <ac:grpSpMk id="45" creationId="{3D4FD378-E29E-4996-A8B0-11E2368A6E83}"/>
          </ac:grpSpMkLst>
        </pc:grpChg>
        <pc:picChg chg="add mod modCrop">
          <ac:chgData name="SUNEETHA G" userId="7fc026fed01b8421" providerId="LiveId" clId="{E780ADFE-E936-430C-A54D-39ADCE8B555E}" dt="2021-11-17T02:15:23.489" v="475" actId="14100"/>
          <ac:picMkLst>
            <pc:docMk/>
            <pc:sldMk cId="3760001830" sldId="295"/>
            <ac:picMk id="5" creationId="{F5CACF65-553E-4718-9D94-7577682AD0DD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3E4F86-D136-4F24-A17F-280BFB9CE3C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354D5E9-40EC-4558-856B-DDD780DE4685}">
      <dgm:prSet/>
      <dgm:spPr/>
      <dgm:t>
        <a:bodyPr/>
        <a:lstStyle/>
        <a:p>
          <a:r>
            <a:rPr lang="en-US"/>
            <a:t>MOTIVATION OF STUDY</a:t>
          </a:r>
        </a:p>
      </dgm:t>
    </dgm:pt>
    <dgm:pt modelId="{AEFE71AC-2570-4BD0-A3F4-2B002A786E40}" type="parTrans" cxnId="{E11C4737-3301-42C7-85CD-8DB6CDA7C20A}">
      <dgm:prSet/>
      <dgm:spPr/>
      <dgm:t>
        <a:bodyPr/>
        <a:lstStyle/>
        <a:p>
          <a:endParaRPr lang="en-US"/>
        </a:p>
      </dgm:t>
    </dgm:pt>
    <dgm:pt modelId="{165B5919-FEB0-43A7-835F-49F36B5594E1}" type="sibTrans" cxnId="{E11C4737-3301-42C7-85CD-8DB6CDA7C20A}">
      <dgm:prSet/>
      <dgm:spPr/>
      <dgm:t>
        <a:bodyPr/>
        <a:lstStyle/>
        <a:p>
          <a:endParaRPr lang="en-US"/>
        </a:p>
      </dgm:t>
    </dgm:pt>
    <dgm:pt modelId="{F768D5CF-04D7-4BFA-ADC2-2ACE32131DCC}">
      <dgm:prSet/>
      <dgm:spPr/>
      <dgm:t>
        <a:bodyPr/>
        <a:lstStyle/>
        <a:p>
          <a:r>
            <a:rPr lang="en-US"/>
            <a:t>OBJECTIVES</a:t>
          </a:r>
        </a:p>
      </dgm:t>
    </dgm:pt>
    <dgm:pt modelId="{5600AC59-3A4F-4F07-9C86-2E5E12679115}" type="parTrans" cxnId="{65174C1F-390F-4046-B2C2-1DA2342A2E67}">
      <dgm:prSet/>
      <dgm:spPr/>
      <dgm:t>
        <a:bodyPr/>
        <a:lstStyle/>
        <a:p>
          <a:endParaRPr lang="en-US"/>
        </a:p>
      </dgm:t>
    </dgm:pt>
    <dgm:pt modelId="{772619AB-F7D1-4E37-AA52-FFBD75A06ECA}" type="sibTrans" cxnId="{65174C1F-390F-4046-B2C2-1DA2342A2E67}">
      <dgm:prSet/>
      <dgm:spPr/>
      <dgm:t>
        <a:bodyPr/>
        <a:lstStyle/>
        <a:p>
          <a:endParaRPr lang="en-US"/>
        </a:p>
      </dgm:t>
    </dgm:pt>
    <dgm:pt modelId="{07F64599-6BD0-4865-9B19-939D974D11AF}">
      <dgm:prSet/>
      <dgm:spPr/>
      <dgm:t>
        <a:bodyPr/>
        <a:lstStyle/>
        <a:p>
          <a:r>
            <a:rPr lang="en-US"/>
            <a:t>PROBLEM STATEMENT, SCOPE &amp; LIMITATIONS</a:t>
          </a:r>
        </a:p>
      </dgm:t>
    </dgm:pt>
    <dgm:pt modelId="{48391626-7E3B-4933-AEE3-B450728968FE}" type="parTrans" cxnId="{724F7E2A-60B3-42CB-BDBE-EA362A4A511D}">
      <dgm:prSet/>
      <dgm:spPr/>
      <dgm:t>
        <a:bodyPr/>
        <a:lstStyle/>
        <a:p>
          <a:endParaRPr lang="en-US"/>
        </a:p>
      </dgm:t>
    </dgm:pt>
    <dgm:pt modelId="{368CE3B9-2158-44F7-AE2E-3A38D7BC1199}" type="sibTrans" cxnId="{724F7E2A-60B3-42CB-BDBE-EA362A4A511D}">
      <dgm:prSet/>
      <dgm:spPr/>
      <dgm:t>
        <a:bodyPr/>
        <a:lstStyle/>
        <a:p>
          <a:endParaRPr lang="en-US"/>
        </a:p>
      </dgm:t>
    </dgm:pt>
    <dgm:pt modelId="{2A6C36BC-0025-497C-824D-E7E60CD0D5A2}" type="pres">
      <dgm:prSet presAssocID="{A63E4F86-D136-4F24-A17F-280BFB9CE3C5}" presName="root" presStyleCnt="0">
        <dgm:presLayoutVars>
          <dgm:dir/>
          <dgm:resizeHandles val="exact"/>
        </dgm:presLayoutVars>
      </dgm:prSet>
      <dgm:spPr/>
    </dgm:pt>
    <dgm:pt modelId="{189D20F0-D525-41CD-B573-286C4F8FF4A9}" type="pres">
      <dgm:prSet presAssocID="{B354D5E9-40EC-4558-856B-DDD780DE4685}" presName="compNode" presStyleCnt="0"/>
      <dgm:spPr/>
    </dgm:pt>
    <dgm:pt modelId="{FC97F180-804E-42BA-AAB7-09019946E297}" type="pres">
      <dgm:prSet presAssocID="{B354D5E9-40EC-4558-856B-DDD780DE4685}" presName="bgRect" presStyleLbl="bgShp" presStyleIdx="0" presStyleCnt="3"/>
      <dgm:spPr/>
    </dgm:pt>
    <dgm:pt modelId="{54EF6891-7163-4A92-811D-2BE72D0EBCD1}" type="pres">
      <dgm:prSet presAssocID="{B354D5E9-40EC-4558-856B-DDD780DE468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CC7F17F7-D7A4-41E2-AAB6-2DD02F157D8A}" type="pres">
      <dgm:prSet presAssocID="{B354D5E9-40EC-4558-856B-DDD780DE4685}" presName="spaceRect" presStyleCnt="0"/>
      <dgm:spPr/>
    </dgm:pt>
    <dgm:pt modelId="{0E77B237-F356-40F9-A2C1-4638EA2939B9}" type="pres">
      <dgm:prSet presAssocID="{B354D5E9-40EC-4558-856B-DDD780DE4685}" presName="parTx" presStyleLbl="revTx" presStyleIdx="0" presStyleCnt="3">
        <dgm:presLayoutVars>
          <dgm:chMax val="0"/>
          <dgm:chPref val="0"/>
        </dgm:presLayoutVars>
      </dgm:prSet>
      <dgm:spPr/>
    </dgm:pt>
    <dgm:pt modelId="{126D3378-D1A8-41B5-9387-FDB9EC28487B}" type="pres">
      <dgm:prSet presAssocID="{165B5919-FEB0-43A7-835F-49F36B5594E1}" presName="sibTrans" presStyleCnt="0"/>
      <dgm:spPr/>
    </dgm:pt>
    <dgm:pt modelId="{5BC81174-4B48-48C8-AE91-BF2402E9C187}" type="pres">
      <dgm:prSet presAssocID="{F768D5CF-04D7-4BFA-ADC2-2ACE32131DCC}" presName="compNode" presStyleCnt="0"/>
      <dgm:spPr/>
    </dgm:pt>
    <dgm:pt modelId="{01D57B3E-CB3C-488D-A11E-1E049943B0FC}" type="pres">
      <dgm:prSet presAssocID="{F768D5CF-04D7-4BFA-ADC2-2ACE32131DCC}" presName="bgRect" presStyleLbl="bgShp" presStyleIdx="1" presStyleCnt="3"/>
      <dgm:spPr/>
    </dgm:pt>
    <dgm:pt modelId="{090B938C-87BE-42FA-B776-B2695140D054}" type="pres">
      <dgm:prSet presAssocID="{F768D5CF-04D7-4BFA-ADC2-2ACE32131DC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EB1AF5CF-2FF7-4718-B136-EC94AC929910}" type="pres">
      <dgm:prSet presAssocID="{F768D5CF-04D7-4BFA-ADC2-2ACE32131DCC}" presName="spaceRect" presStyleCnt="0"/>
      <dgm:spPr/>
    </dgm:pt>
    <dgm:pt modelId="{5F28A779-460F-4AFB-AB36-0AE98CDB4AF9}" type="pres">
      <dgm:prSet presAssocID="{F768D5CF-04D7-4BFA-ADC2-2ACE32131DCC}" presName="parTx" presStyleLbl="revTx" presStyleIdx="1" presStyleCnt="3">
        <dgm:presLayoutVars>
          <dgm:chMax val="0"/>
          <dgm:chPref val="0"/>
        </dgm:presLayoutVars>
      </dgm:prSet>
      <dgm:spPr/>
    </dgm:pt>
    <dgm:pt modelId="{6F936629-0808-4BA7-90CE-E1EE8EB24320}" type="pres">
      <dgm:prSet presAssocID="{772619AB-F7D1-4E37-AA52-FFBD75A06ECA}" presName="sibTrans" presStyleCnt="0"/>
      <dgm:spPr/>
    </dgm:pt>
    <dgm:pt modelId="{6A23AFF0-A03D-4360-8C55-D6E079CDC5BE}" type="pres">
      <dgm:prSet presAssocID="{07F64599-6BD0-4865-9B19-939D974D11AF}" presName="compNode" presStyleCnt="0"/>
      <dgm:spPr/>
    </dgm:pt>
    <dgm:pt modelId="{6D654B03-D4B4-4C7A-A147-5A1BA75D599A}" type="pres">
      <dgm:prSet presAssocID="{07F64599-6BD0-4865-9B19-939D974D11AF}" presName="bgRect" presStyleLbl="bgShp" presStyleIdx="2" presStyleCnt="3"/>
      <dgm:spPr/>
    </dgm:pt>
    <dgm:pt modelId="{58235505-59A2-4342-BEC2-1B12E9A204AA}" type="pres">
      <dgm:prSet presAssocID="{07F64599-6BD0-4865-9B19-939D974D11A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8DFA3655-2C11-4CC5-A40E-F2602A4E6570}" type="pres">
      <dgm:prSet presAssocID="{07F64599-6BD0-4865-9B19-939D974D11AF}" presName="spaceRect" presStyleCnt="0"/>
      <dgm:spPr/>
    </dgm:pt>
    <dgm:pt modelId="{D2C3B78F-0D83-43BC-9FB3-3984D92018D9}" type="pres">
      <dgm:prSet presAssocID="{07F64599-6BD0-4865-9B19-939D974D11A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5174C1F-390F-4046-B2C2-1DA2342A2E67}" srcId="{A63E4F86-D136-4F24-A17F-280BFB9CE3C5}" destId="{F768D5CF-04D7-4BFA-ADC2-2ACE32131DCC}" srcOrd="1" destOrd="0" parTransId="{5600AC59-3A4F-4F07-9C86-2E5E12679115}" sibTransId="{772619AB-F7D1-4E37-AA52-FFBD75A06ECA}"/>
    <dgm:cxn modelId="{724F7E2A-60B3-42CB-BDBE-EA362A4A511D}" srcId="{A63E4F86-D136-4F24-A17F-280BFB9CE3C5}" destId="{07F64599-6BD0-4865-9B19-939D974D11AF}" srcOrd="2" destOrd="0" parTransId="{48391626-7E3B-4933-AEE3-B450728968FE}" sibTransId="{368CE3B9-2158-44F7-AE2E-3A38D7BC1199}"/>
    <dgm:cxn modelId="{E11C4737-3301-42C7-85CD-8DB6CDA7C20A}" srcId="{A63E4F86-D136-4F24-A17F-280BFB9CE3C5}" destId="{B354D5E9-40EC-4558-856B-DDD780DE4685}" srcOrd="0" destOrd="0" parTransId="{AEFE71AC-2570-4BD0-A3F4-2B002A786E40}" sibTransId="{165B5919-FEB0-43A7-835F-49F36B5594E1}"/>
    <dgm:cxn modelId="{F16C0158-A334-47F6-9E9B-D089CEEAD746}" type="presOf" srcId="{B354D5E9-40EC-4558-856B-DDD780DE4685}" destId="{0E77B237-F356-40F9-A2C1-4638EA2939B9}" srcOrd="0" destOrd="0" presId="urn:microsoft.com/office/officeart/2018/2/layout/IconVerticalSolidList"/>
    <dgm:cxn modelId="{83B608BE-482A-4B64-86FD-1B0B534B4DDB}" type="presOf" srcId="{F768D5CF-04D7-4BFA-ADC2-2ACE32131DCC}" destId="{5F28A779-460F-4AFB-AB36-0AE98CDB4AF9}" srcOrd="0" destOrd="0" presId="urn:microsoft.com/office/officeart/2018/2/layout/IconVerticalSolidList"/>
    <dgm:cxn modelId="{585C70F4-5B41-41E4-BA25-408C251F12E6}" type="presOf" srcId="{07F64599-6BD0-4865-9B19-939D974D11AF}" destId="{D2C3B78F-0D83-43BC-9FB3-3984D92018D9}" srcOrd="0" destOrd="0" presId="urn:microsoft.com/office/officeart/2018/2/layout/IconVerticalSolidList"/>
    <dgm:cxn modelId="{7279AFFD-C270-4B32-99A8-70C922556D4B}" type="presOf" srcId="{A63E4F86-D136-4F24-A17F-280BFB9CE3C5}" destId="{2A6C36BC-0025-497C-824D-E7E60CD0D5A2}" srcOrd="0" destOrd="0" presId="urn:microsoft.com/office/officeart/2018/2/layout/IconVerticalSolidList"/>
    <dgm:cxn modelId="{14C7BD74-6FB1-4358-8382-277C6015E008}" type="presParOf" srcId="{2A6C36BC-0025-497C-824D-E7E60CD0D5A2}" destId="{189D20F0-D525-41CD-B573-286C4F8FF4A9}" srcOrd="0" destOrd="0" presId="urn:microsoft.com/office/officeart/2018/2/layout/IconVerticalSolidList"/>
    <dgm:cxn modelId="{C585CE95-E59B-4537-8E73-F4FA26078A02}" type="presParOf" srcId="{189D20F0-D525-41CD-B573-286C4F8FF4A9}" destId="{FC97F180-804E-42BA-AAB7-09019946E297}" srcOrd="0" destOrd="0" presId="urn:microsoft.com/office/officeart/2018/2/layout/IconVerticalSolidList"/>
    <dgm:cxn modelId="{BB36B3C7-98EE-44DA-AD54-C909FE5CB09E}" type="presParOf" srcId="{189D20F0-D525-41CD-B573-286C4F8FF4A9}" destId="{54EF6891-7163-4A92-811D-2BE72D0EBCD1}" srcOrd="1" destOrd="0" presId="urn:microsoft.com/office/officeart/2018/2/layout/IconVerticalSolidList"/>
    <dgm:cxn modelId="{429355D5-F8FB-44A8-BF43-5E8B256CAF68}" type="presParOf" srcId="{189D20F0-D525-41CD-B573-286C4F8FF4A9}" destId="{CC7F17F7-D7A4-41E2-AAB6-2DD02F157D8A}" srcOrd="2" destOrd="0" presId="urn:microsoft.com/office/officeart/2018/2/layout/IconVerticalSolidList"/>
    <dgm:cxn modelId="{E73F542C-8328-482C-9EAB-A835ECDF59CF}" type="presParOf" srcId="{189D20F0-D525-41CD-B573-286C4F8FF4A9}" destId="{0E77B237-F356-40F9-A2C1-4638EA2939B9}" srcOrd="3" destOrd="0" presId="urn:microsoft.com/office/officeart/2018/2/layout/IconVerticalSolidList"/>
    <dgm:cxn modelId="{26C85288-EC22-44A5-8E8D-426348B1643F}" type="presParOf" srcId="{2A6C36BC-0025-497C-824D-E7E60CD0D5A2}" destId="{126D3378-D1A8-41B5-9387-FDB9EC28487B}" srcOrd="1" destOrd="0" presId="urn:microsoft.com/office/officeart/2018/2/layout/IconVerticalSolidList"/>
    <dgm:cxn modelId="{BC467B49-2B25-4533-BDF4-01A460A4CA92}" type="presParOf" srcId="{2A6C36BC-0025-497C-824D-E7E60CD0D5A2}" destId="{5BC81174-4B48-48C8-AE91-BF2402E9C187}" srcOrd="2" destOrd="0" presId="urn:microsoft.com/office/officeart/2018/2/layout/IconVerticalSolidList"/>
    <dgm:cxn modelId="{10932B32-CE64-4BCE-8D9D-6680AA62D63B}" type="presParOf" srcId="{5BC81174-4B48-48C8-AE91-BF2402E9C187}" destId="{01D57B3E-CB3C-488D-A11E-1E049943B0FC}" srcOrd="0" destOrd="0" presId="urn:microsoft.com/office/officeart/2018/2/layout/IconVerticalSolidList"/>
    <dgm:cxn modelId="{71D0BE64-E255-474C-80FE-68EE0709D5FB}" type="presParOf" srcId="{5BC81174-4B48-48C8-AE91-BF2402E9C187}" destId="{090B938C-87BE-42FA-B776-B2695140D054}" srcOrd="1" destOrd="0" presId="urn:microsoft.com/office/officeart/2018/2/layout/IconVerticalSolidList"/>
    <dgm:cxn modelId="{110737CD-84A0-4A05-BD38-A092704FB6A5}" type="presParOf" srcId="{5BC81174-4B48-48C8-AE91-BF2402E9C187}" destId="{EB1AF5CF-2FF7-4718-B136-EC94AC929910}" srcOrd="2" destOrd="0" presId="urn:microsoft.com/office/officeart/2018/2/layout/IconVerticalSolidList"/>
    <dgm:cxn modelId="{49EB70A4-4E42-4147-A055-C7E9233D4BB6}" type="presParOf" srcId="{5BC81174-4B48-48C8-AE91-BF2402E9C187}" destId="{5F28A779-460F-4AFB-AB36-0AE98CDB4AF9}" srcOrd="3" destOrd="0" presId="urn:microsoft.com/office/officeart/2018/2/layout/IconVerticalSolidList"/>
    <dgm:cxn modelId="{5E6DE4BA-90A1-48C6-802E-5A8BF98B235A}" type="presParOf" srcId="{2A6C36BC-0025-497C-824D-E7E60CD0D5A2}" destId="{6F936629-0808-4BA7-90CE-E1EE8EB24320}" srcOrd="3" destOrd="0" presId="urn:microsoft.com/office/officeart/2018/2/layout/IconVerticalSolidList"/>
    <dgm:cxn modelId="{FC7C11AE-CC72-4A22-A3A7-21D7DD190D95}" type="presParOf" srcId="{2A6C36BC-0025-497C-824D-E7E60CD0D5A2}" destId="{6A23AFF0-A03D-4360-8C55-D6E079CDC5BE}" srcOrd="4" destOrd="0" presId="urn:microsoft.com/office/officeart/2018/2/layout/IconVerticalSolidList"/>
    <dgm:cxn modelId="{17AE1C25-108C-4AE5-AF83-A691A268963C}" type="presParOf" srcId="{6A23AFF0-A03D-4360-8C55-D6E079CDC5BE}" destId="{6D654B03-D4B4-4C7A-A147-5A1BA75D599A}" srcOrd="0" destOrd="0" presId="urn:microsoft.com/office/officeart/2018/2/layout/IconVerticalSolidList"/>
    <dgm:cxn modelId="{D68473D4-875F-46EA-85BD-07868F12DD6F}" type="presParOf" srcId="{6A23AFF0-A03D-4360-8C55-D6E079CDC5BE}" destId="{58235505-59A2-4342-BEC2-1B12E9A204AA}" srcOrd="1" destOrd="0" presId="urn:microsoft.com/office/officeart/2018/2/layout/IconVerticalSolidList"/>
    <dgm:cxn modelId="{99DF9B5C-5515-4885-AAEA-22BC2B231D84}" type="presParOf" srcId="{6A23AFF0-A03D-4360-8C55-D6E079CDC5BE}" destId="{8DFA3655-2C11-4CC5-A40E-F2602A4E6570}" srcOrd="2" destOrd="0" presId="urn:microsoft.com/office/officeart/2018/2/layout/IconVerticalSolidList"/>
    <dgm:cxn modelId="{A799F5C6-5966-47BF-95C4-90CC44BF5826}" type="presParOf" srcId="{6A23AFF0-A03D-4360-8C55-D6E079CDC5BE}" destId="{D2C3B78F-0D83-43BC-9FB3-3984D92018D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953396C-8559-4DC0-98D6-DEF1E37F27A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250FC9-2DAB-4C09-8422-19F6853CC77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Now a day’s, the prediction of stock market prices has become a major research topic</a:t>
          </a:r>
        </a:p>
      </dgm:t>
    </dgm:pt>
    <dgm:pt modelId="{61FB0BF3-2105-486B-8D3F-2F473375F12C}" type="parTrans" cxnId="{B2D13DEA-CE88-417A-9E93-5986ED6099A2}">
      <dgm:prSet/>
      <dgm:spPr/>
      <dgm:t>
        <a:bodyPr/>
        <a:lstStyle/>
        <a:p>
          <a:endParaRPr lang="en-US"/>
        </a:p>
      </dgm:t>
    </dgm:pt>
    <dgm:pt modelId="{F231AA7D-7518-4D3C-AE92-502051D870E2}" type="sibTrans" cxnId="{B2D13DEA-CE88-417A-9E93-5986ED6099A2}">
      <dgm:prSet/>
      <dgm:spPr/>
      <dgm:t>
        <a:bodyPr/>
        <a:lstStyle/>
        <a:p>
          <a:endParaRPr lang="en-US"/>
        </a:p>
      </dgm:t>
    </dgm:pt>
    <dgm:pt modelId="{262165AE-8997-4824-B6DF-33B68788FE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behavior of stock market is very nonlinear and volatile in nature. </a:t>
          </a:r>
        </a:p>
      </dgm:t>
    </dgm:pt>
    <dgm:pt modelId="{A3388E97-693A-4837-B9D4-A7B4DBF0FD6D}" type="parTrans" cxnId="{A1C853AA-7861-4E75-90B4-2440A90A5497}">
      <dgm:prSet/>
      <dgm:spPr/>
      <dgm:t>
        <a:bodyPr/>
        <a:lstStyle/>
        <a:p>
          <a:endParaRPr lang="en-US"/>
        </a:p>
      </dgm:t>
    </dgm:pt>
    <dgm:pt modelId="{C445F31D-277D-4B21-8AEE-F65D172467DE}" type="sibTrans" cxnId="{A1C853AA-7861-4E75-90B4-2440A90A5497}">
      <dgm:prSet/>
      <dgm:spPr/>
      <dgm:t>
        <a:bodyPr/>
        <a:lstStyle/>
        <a:p>
          <a:endParaRPr lang="en-US"/>
        </a:p>
      </dgm:t>
    </dgm:pt>
    <dgm:pt modelId="{5151F65B-C8B0-436F-8E61-9F7044D97D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 Investing has become a risky task for the people.</a:t>
          </a:r>
        </a:p>
      </dgm:t>
    </dgm:pt>
    <dgm:pt modelId="{506D0010-932F-4A94-8FBF-5380B4204ACE}" type="parTrans" cxnId="{0B815306-D500-4FA6-8077-A5008AE047F3}">
      <dgm:prSet/>
      <dgm:spPr/>
      <dgm:t>
        <a:bodyPr/>
        <a:lstStyle/>
        <a:p>
          <a:endParaRPr lang="en-US"/>
        </a:p>
      </dgm:t>
    </dgm:pt>
    <dgm:pt modelId="{A70088A1-32AD-48A5-80C3-C99F10F9E4DF}" type="sibTrans" cxnId="{0B815306-D500-4FA6-8077-A5008AE047F3}">
      <dgm:prSet/>
      <dgm:spPr/>
      <dgm:t>
        <a:bodyPr/>
        <a:lstStyle/>
        <a:p>
          <a:endParaRPr lang="en-US"/>
        </a:p>
      </dgm:t>
    </dgm:pt>
    <dgm:pt modelId="{312B418F-21C7-427C-B645-B695587CF7C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But it is not at all a risky task to machine that uses machine learning techniques.</a:t>
          </a:r>
        </a:p>
      </dgm:t>
    </dgm:pt>
    <dgm:pt modelId="{E8C89D17-BD56-49F9-BAB1-D007878CD06B}" type="parTrans" cxnId="{1A3C4E65-6DBF-4995-8315-CB8D3AEF4BAF}">
      <dgm:prSet/>
      <dgm:spPr/>
      <dgm:t>
        <a:bodyPr/>
        <a:lstStyle/>
        <a:p>
          <a:endParaRPr lang="en-US"/>
        </a:p>
      </dgm:t>
    </dgm:pt>
    <dgm:pt modelId="{7F8C549C-F406-4094-A794-4CEB161C7C2A}" type="sibTrans" cxnId="{1A3C4E65-6DBF-4995-8315-CB8D3AEF4BAF}">
      <dgm:prSet/>
      <dgm:spPr/>
      <dgm:t>
        <a:bodyPr/>
        <a:lstStyle/>
        <a:p>
          <a:endParaRPr lang="en-US"/>
        </a:p>
      </dgm:t>
    </dgm:pt>
    <dgm:pt modelId="{FFBB4937-C7B1-49E2-A97E-3B9BE66EB08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Infact the predictions will be very close to real time data</a:t>
          </a:r>
        </a:p>
      </dgm:t>
    </dgm:pt>
    <dgm:pt modelId="{D2B0B1D1-28F8-4A48-A6B4-90137C42DE8A}" type="parTrans" cxnId="{50BCF5B7-C62B-441D-84CC-68E68477DDDA}">
      <dgm:prSet/>
      <dgm:spPr/>
      <dgm:t>
        <a:bodyPr/>
        <a:lstStyle/>
        <a:p>
          <a:endParaRPr lang="en-US"/>
        </a:p>
      </dgm:t>
    </dgm:pt>
    <dgm:pt modelId="{E551B5AF-B045-46AE-87D0-5C16FA8AA0FC}" type="sibTrans" cxnId="{50BCF5B7-C62B-441D-84CC-68E68477DDDA}">
      <dgm:prSet/>
      <dgm:spPr/>
      <dgm:t>
        <a:bodyPr/>
        <a:lstStyle/>
        <a:p>
          <a:endParaRPr lang="en-US"/>
        </a:p>
      </dgm:t>
    </dgm:pt>
    <dgm:pt modelId="{105E28C4-1663-4071-B4F7-B50088C310C7}" type="pres">
      <dgm:prSet presAssocID="{5953396C-8559-4DC0-98D6-DEF1E37F27AE}" presName="root" presStyleCnt="0">
        <dgm:presLayoutVars>
          <dgm:dir/>
          <dgm:resizeHandles val="exact"/>
        </dgm:presLayoutVars>
      </dgm:prSet>
      <dgm:spPr/>
    </dgm:pt>
    <dgm:pt modelId="{F2AD99FE-889C-4C6A-8E3B-1973C22E83E4}" type="pres">
      <dgm:prSet presAssocID="{E4250FC9-2DAB-4C09-8422-19F6853CC771}" presName="compNode" presStyleCnt="0"/>
      <dgm:spPr/>
    </dgm:pt>
    <dgm:pt modelId="{12E8A59B-77F9-46BD-BFEA-D7B177C03435}" type="pres">
      <dgm:prSet presAssocID="{E4250FC9-2DAB-4C09-8422-19F6853CC77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7CAE5CB9-9A45-4753-B303-83FE0A0FA114}" type="pres">
      <dgm:prSet presAssocID="{E4250FC9-2DAB-4C09-8422-19F6853CC771}" presName="spaceRect" presStyleCnt="0"/>
      <dgm:spPr/>
    </dgm:pt>
    <dgm:pt modelId="{4B03FDDD-394C-475B-A5C7-2403440FDCFF}" type="pres">
      <dgm:prSet presAssocID="{E4250FC9-2DAB-4C09-8422-19F6853CC771}" presName="textRect" presStyleLbl="revTx" presStyleIdx="0" presStyleCnt="5">
        <dgm:presLayoutVars>
          <dgm:chMax val="1"/>
          <dgm:chPref val="1"/>
        </dgm:presLayoutVars>
      </dgm:prSet>
      <dgm:spPr/>
    </dgm:pt>
    <dgm:pt modelId="{96234E48-F7C7-463B-8744-B187D7E23450}" type="pres">
      <dgm:prSet presAssocID="{F231AA7D-7518-4D3C-AE92-502051D870E2}" presName="sibTrans" presStyleCnt="0"/>
      <dgm:spPr/>
    </dgm:pt>
    <dgm:pt modelId="{E1F7D87E-C15D-495A-A0F3-86FC6B318B29}" type="pres">
      <dgm:prSet presAssocID="{262165AE-8997-4824-B6DF-33B68788FEF3}" presName="compNode" presStyleCnt="0"/>
      <dgm:spPr/>
    </dgm:pt>
    <dgm:pt modelId="{8A76F9A2-0962-49DA-A6C6-512B3E4E4F93}" type="pres">
      <dgm:prSet presAssocID="{262165AE-8997-4824-B6DF-33B68788FEF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ermometer"/>
        </a:ext>
      </dgm:extLst>
    </dgm:pt>
    <dgm:pt modelId="{61DBD571-21FA-49DF-BEC4-4AECB18F24D4}" type="pres">
      <dgm:prSet presAssocID="{262165AE-8997-4824-B6DF-33B68788FEF3}" presName="spaceRect" presStyleCnt="0"/>
      <dgm:spPr/>
    </dgm:pt>
    <dgm:pt modelId="{7207EAB3-857E-456D-9796-EA7A17CD1095}" type="pres">
      <dgm:prSet presAssocID="{262165AE-8997-4824-B6DF-33B68788FEF3}" presName="textRect" presStyleLbl="revTx" presStyleIdx="1" presStyleCnt="5">
        <dgm:presLayoutVars>
          <dgm:chMax val="1"/>
          <dgm:chPref val="1"/>
        </dgm:presLayoutVars>
      </dgm:prSet>
      <dgm:spPr/>
    </dgm:pt>
    <dgm:pt modelId="{DE3E6A13-9C96-452A-A53C-B2E5363CBDA8}" type="pres">
      <dgm:prSet presAssocID="{C445F31D-277D-4B21-8AEE-F65D172467DE}" presName="sibTrans" presStyleCnt="0"/>
      <dgm:spPr/>
    </dgm:pt>
    <dgm:pt modelId="{29BB5269-FF1C-42DD-BFDC-12E79B59E272}" type="pres">
      <dgm:prSet presAssocID="{5151F65B-C8B0-436F-8E61-9F7044D97DC2}" presName="compNode" presStyleCnt="0"/>
      <dgm:spPr/>
    </dgm:pt>
    <dgm:pt modelId="{2E51D960-6132-4B1D-AF5C-02091DDF4218}" type="pres">
      <dgm:prSet presAssocID="{5151F65B-C8B0-436F-8E61-9F7044D97DC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9319C7FC-42B4-4A12-9527-704E1D3E2276}" type="pres">
      <dgm:prSet presAssocID="{5151F65B-C8B0-436F-8E61-9F7044D97DC2}" presName="spaceRect" presStyleCnt="0"/>
      <dgm:spPr/>
    </dgm:pt>
    <dgm:pt modelId="{1DEFF5CD-791B-4180-B93D-C5511311B456}" type="pres">
      <dgm:prSet presAssocID="{5151F65B-C8B0-436F-8E61-9F7044D97DC2}" presName="textRect" presStyleLbl="revTx" presStyleIdx="2" presStyleCnt="5">
        <dgm:presLayoutVars>
          <dgm:chMax val="1"/>
          <dgm:chPref val="1"/>
        </dgm:presLayoutVars>
      </dgm:prSet>
      <dgm:spPr/>
    </dgm:pt>
    <dgm:pt modelId="{EB22F50B-7FD1-4A1E-89F2-5E1EFFD0F64C}" type="pres">
      <dgm:prSet presAssocID="{A70088A1-32AD-48A5-80C3-C99F10F9E4DF}" presName="sibTrans" presStyleCnt="0"/>
      <dgm:spPr/>
    </dgm:pt>
    <dgm:pt modelId="{C1EDFF27-27D9-4A7B-A6E8-E4E9C9BE5C45}" type="pres">
      <dgm:prSet presAssocID="{312B418F-21C7-427C-B645-B695587CF7CB}" presName="compNode" presStyleCnt="0"/>
      <dgm:spPr/>
    </dgm:pt>
    <dgm:pt modelId="{2E8DD2C9-5331-48D2-B94E-156090A85A3F}" type="pres">
      <dgm:prSet presAssocID="{312B418F-21C7-427C-B645-B695587CF7C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7DD5B83-263B-47CE-B530-3E565EF130F5}" type="pres">
      <dgm:prSet presAssocID="{312B418F-21C7-427C-B645-B695587CF7CB}" presName="spaceRect" presStyleCnt="0"/>
      <dgm:spPr/>
    </dgm:pt>
    <dgm:pt modelId="{2125F2D2-757A-4268-A265-E35981499DAC}" type="pres">
      <dgm:prSet presAssocID="{312B418F-21C7-427C-B645-B695587CF7CB}" presName="textRect" presStyleLbl="revTx" presStyleIdx="3" presStyleCnt="5">
        <dgm:presLayoutVars>
          <dgm:chMax val="1"/>
          <dgm:chPref val="1"/>
        </dgm:presLayoutVars>
      </dgm:prSet>
      <dgm:spPr/>
    </dgm:pt>
    <dgm:pt modelId="{D1432365-A03C-489E-8E2B-F6699BA94DE1}" type="pres">
      <dgm:prSet presAssocID="{7F8C549C-F406-4094-A794-4CEB161C7C2A}" presName="sibTrans" presStyleCnt="0"/>
      <dgm:spPr/>
    </dgm:pt>
    <dgm:pt modelId="{0ECCC4DF-9BC4-4876-B5A2-D5B1597B3D11}" type="pres">
      <dgm:prSet presAssocID="{FFBB4937-C7B1-49E2-A97E-3B9BE66EB081}" presName="compNode" presStyleCnt="0"/>
      <dgm:spPr/>
    </dgm:pt>
    <dgm:pt modelId="{0AEA9973-D3A3-441E-9C1D-A0B01CC0E184}" type="pres">
      <dgm:prSet presAssocID="{FFBB4937-C7B1-49E2-A97E-3B9BE66EB08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7314DC1-DE56-4760-8824-A649C88ABFD8}" type="pres">
      <dgm:prSet presAssocID="{FFBB4937-C7B1-49E2-A97E-3B9BE66EB081}" presName="spaceRect" presStyleCnt="0"/>
      <dgm:spPr/>
    </dgm:pt>
    <dgm:pt modelId="{D7328D35-605A-4EC1-A31F-51807915C825}" type="pres">
      <dgm:prSet presAssocID="{FFBB4937-C7B1-49E2-A97E-3B9BE66EB081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0B815306-D500-4FA6-8077-A5008AE047F3}" srcId="{5953396C-8559-4DC0-98D6-DEF1E37F27AE}" destId="{5151F65B-C8B0-436F-8E61-9F7044D97DC2}" srcOrd="2" destOrd="0" parTransId="{506D0010-932F-4A94-8FBF-5380B4204ACE}" sibTransId="{A70088A1-32AD-48A5-80C3-C99F10F9E4DF}"/>
    <dgm:cxn modelId="{1176D840-4D3A-4ECE-93BA-EB9EDAEB414B}" type="presOf" srcId="{5953396C-8559-4DC0-98D6-DEF1E37F27AE}" destId="{105E28C4-1663-4071-B4F7-B50088C310C7}" srcOrd="0" destOrd="0" presId="urn:microsoft.com/office/officeart/2018/2/layout/IconLabelList"/>
    <dgm:cxn modelId="{ED6A4865-E8AA-459F-A494-F3E17B4AA57A}" type="presOf" srcId="{262165AE-8997-4824-B6DF-33B68788FEF3}" destId="{7207EAB3-857E-456D-9796-EA7A17CD1095}" srcOrd="0" destOrd="0" presId="urn:microsoft.com/office/officeart/2018/2/layout/IconLabelList"/>
    <dgm:cxn modelId="{1A3C4E65-6DBF-4995-8315-CB8D3AEF4BAF}" srcId="{5953396C-8559-4DC0-98D6-DEF1E37F27AE}" destId="{312B418F-21C7-427C-B645-B695587CF7CB}" srcOrd="3" destOrd="0" parTransId="{E8C89D17-BD56-49F9-BAB1-D007878CD06B}" sibTransId="{7F8C549C-F406-4094-A794-4CEB161C7C2A}"/>
    <dgm:cxn modelId="{8BEA0B6C-8AE7-4680-8080-3C57F2B8B891}" type="presOf" srcId="{E4250FC9-2DAB-4C09-8422-19F6853CC771}" destId="{4B03FDDD-394C-475B-A5C7-2403440FDCFF}" srcOrd="0" destOrd="0" presId="urn:microsoft.com/office/officeart/2018/2/layout/IconLabelList"/>
    <dgm:cxn modelId="{55833B4D-EF9A-46AA-8755-20AF827D1E3B}" type="presOf" srcId="{FFBB4937-C7B1-49E2-A97E-3B9BE66EB081}" destId="{D7328D35-605A-4EC1-A31F-51807915C825}" srcOrd="0" destOrd="0" presId="urn:microsoft.com/office/officeart/2018/2/layout/IconLabelList"/>
    <dgm:cxn modelId="{A6473AA9-7515-4475-9A1E-6B9CB40335D7}" type="presOf" srcId="{312B418F-21C7-427C-B645-B695587CF7CB}" destId="{2125F2D2-757A-4268-A265-E35981499DAC}" srcOrd="0" destOrd="0" presId="urn:microsoft.com/office/officeart/2018/2/layout/IconLabelList"/>
    <dgm:cxn modelId="{A1C853AA-7861-4E75-90B4-2440A90A5497}" srcId="{5953396C-8559-4DC0-98D6-DEF1E37F27AE}" destId="{262165AE-8997-4824-B6DF-33B68788FEF3}" srcOrd="1" destOrd="0" parTransId="{A3388E97-693A-4837-B9D4-A7B4DBF0FD6D}" sibTransId="{C445F31D-277D-4B21-8AEE-F65D172467DE}"/>
    <dgm:cxn modelId="{50BCF5B7-C62B-441D-84CC-68E68477DDDA}" srcId="{5953396C-8559-4DC0-98D6-DEF1E37F27AE}" destId="{FFBB4937-C7B1-49E2-A97E-3B9BE66EB081}" srcOrd="4" destOrd="0" parTransId="{D2B0B1D1-28F8-4A48-A6B4-90137C42DE8A}" sibTransId="{E551B5AF-B045-46AE-87D0-5C16FA8AA0FC}"/>
    <dgm:cxn modelId="{E7EA98DF-7A97-4309-9D95-6FC84E19C530}" type="presOf" srcId="{5151F65B-C8B0-436F-8E61-9F7044D97DC2}" destId="{1DEFF5CD-791B-4180-B93D-C5511311B456}" srcOrd="0" destOrd="0" presId="urn:microsoft.com/office/officeart/2018/2/layout/IconLabelList"/>
    <dgm:cxn modelId="{B2D13DEA-CE88-417A-9E93-5986ED6099A2}" srcId="{5953396C-8559-4DC0-98D6-DEF1E37F27AE}" destId="{E4250FC9-2DAB-4C09-8422-19F6853CC771}" srcOrd="0" destOrd="0" parTransId="{61FB0BF3-2105-486B-8D3F-2F473375F12C}" sibTransId="{F231AA7D-7518-4D3C-AE92-502051D870E2}"/>
    <dgm:cxn modelId="{DC3FA6C9-3E6B-4B5B-9939-F2BC3094E484}" type="presParOf" srcId="{105E28C4-1663-4071-B4F7-B50088C310C7}" destId="{F2AD99FE-889C-4C6A-8E3B-1973C22E83E4}" srcOrd="0" destOrd="0" presId="urn:microsoft.com/office/officeart/2018/2/layout/IconLabelList"/>
    <dgm:cxn modelId="{BE551204-72C9-4CBC-834E-B9E28244C137}" type="presParOf" srcId="{F2AD99FE-889C-4C6A-8E3B-1973C22E83E4}" destId="{12E8A59B-77F9-46BD-BFEA-D7B177C03435}" srcOrd="0" destOrd="0" presId="urn:microsoft.com/office/officeart/2018/2/layout/IconLabelList"/>
    <dgm:cxn modelId="{32DBE112-3F6A-433F-BBA0-9768426803F8}" type="presParOf" srcId="{F2AD99FE-889C-4C6A-8E3B-1973C22E83E4}" destId="{7CAE5CB9-9A45-4753-B303-83FE0A0FA114}" srcOrd="1" destOrd="0" presId="urn:microsoft.com/office/officeart/2018/2/layout/IconLabelList"/>
    <dgm:cxn modelId="{8A0F5052-B405-46EF-8C1B-C2D09ACABE92}" type="presParOf" srcId="{F2AD99FE-889C-4C6A-8E3B-1973C22E83E4}" destId="{4B03FDDD-394C-475B-A5C7-2403440FDCFF}" srcOrd="2" destOrd="0" presId="urn:microsoft.com/office/officeart/2018/2/layout/IconLabelList"/>
    <dgm:cxn modelId="{F22F4611-33BF-4E20-9A24-F64DE1266FAC}" type="presParOf" srcId="{105E28C4-1663-4071-B4F7-B50088C310C7}" destId="{96234E48-F7C7-463B-8744-B187D7E23450}" srcOrd="1" destOrd="0" presId="urn:microsoft.com/office/officeart/2018/2/layout/IconLabelList"/>
    <dgm:cxn modelId="{32320B7B-EF18-4D7D-8B1D-8776825A2435}" type="presParOf" srcId="{105E28C4-1663-4071-B4F7-B50088C310C7}" destId="{E1F7D87E-C15D-495A-A0F3-86FC6B318B29}" srcOrd="2" destOrd="0" presId="urn:microsoft.com/office/officeart/2018/2/layout/IconLabelList"/>
    <dgm:cxn modelId="{5E77789B-6B6F-4DAF-8E12-1AA6FF9AE40E}" type="presParOf" srcId="{E1F7D87E-C15D-495A-A0F3-86FC6B318B29}" destId="{8A76F9A2-0962-49DA-A6C6-512B3E4E4F93}" srcOrd="0" destOrd="0" presId="urn:microsoft.com/office/officeart/2018/2/layout/IconLabelList"/>
    <dgm:cxn modelId="{28325D1C-30F1-4435-800E-4738643FA4FF}" type="presParOf" srcId="{E1F7D87E-C15D-495A-A0F3-86FC6B318B29}" destId="{61DBD571-21FA-49DF-BEC4-4AECB18F24D4}" srcOrd="1" destOrd="0" presId="urn:microsoft.com/office/officeart/2018/2/layout/IconLabelList"/>
    <dgm:cxn modelId="{AFAACCD9-B043-414C-8C53-E39D2232174D}" type="presParOf" srcId="{E1F7D87E-C15D-495A-A0F3-86FC6B318B29}" destId="{7207EAB3-857E-456D-9796-EA7A17CD1095}" srcOrd="2" destOrd="0" presId="urn:microsoft.com/office/officeart/2018/2/layout/IconLabelList"/>
    <dgm:cxn modelId="{716D10A4-9C1C-4BC8-8D83-D991DFC3942F}" type="presParOf" srcId="{105E28C4-1663-4071-B4F7-B50088C310C7}" destId="{DE3E6A13-9C96-452A-A53C-B2E5363CBDA8}" srcOrd="3" destOrd="0" presId="urn:microsoft.com/office/officeart/2018/2/layout/IconLabelList"/>
    <dgm:cxn modelId="{0FAD4B1D-B870-4F81-B49F-1107CE03490F}" type="presParOf" srcId="{105E28C4-1663-4071-B4F7-B50088C310C7}" destId="{29BB5269-FF1C-42DD-BFDC-12E79B59E272}" srcOrd="4" destOrd="0" presId="urn:microsoft.com/office/officeart/2018/2/layout/IconLabelList"/>
    <dgm:cxn modelId="{2999C88E-D8AF-4837-BACE-9AD621B73561}" type="presParOf" srcId="{29BB5269-FF1C-42DD-BFDC-12E79B59E272}" destId="{2E51D960-6132-4B1D-AF5C-02091DDF4218}" srcOrd="0" destOrd="0" presId="urn:microsoft.com/office/officeart/2018/2/layout/IconLabelList"/>
    <dgm:cxn modelId="{F9240599-4D69-4978-BF70-E62EB676C018}" type="presParOf" srcId="{29BB5269-FF1C-42DD-BFDC-12E79B59E272}" destId="{9319C7FC-42B4-4A12-9527-704E1D3E2276}" srcOrd="1" destOrd="0" presId="urn:microsoft.com/office/officeart/2018/2/layout/IconLabelList"/>
    <dgm:cxn modelId="{A8EDBBDF-B551-4125-9E6B-22C3FE784FCB}" type="presParOf" srcId="{29BB5269-FF1C-42DD-BFDC-12E79B59E272}" destId="{1DEFF5CD-791B-4180-B93D-C5511311B456}" srcOrd="2" destOrd="0" presId="urn:microsoft.com/office/officeart/2018/2/layout/IconLabelList"/>
    <dgm:cxn modelId="{E563E546-AAE3-4E1B-836F-4410A2EDC775}" type="presParOf" srcId="{105E28C4-1663-4071-B4F7-B50088C310C7}" destId="{EB22F50B-7FD1-4A1E-89F2-5E1EFFD0F64C}" srcOrd="5" destOrd="0" presId="urn:microsoft.com/office/officeart/2018/2/layout/IconLabelList"/>
    <dgm:cxn modelId="{3F2EEA5A-BB4A-43EA-9045-071AD75A55AA}" type="presParOf" srcId="{105E28C4-1663-4071-B4F7-B50088C310C7}" destId="{C1EDFF27-27D9-4A7B-A6E8-E4E9C9BE5C45}" srcOrd="6" destOrd="0" presId="urn:microsoft.com/office/officeart/2018/2/layout/IconLabelList"/>
    <dgm:cxn modelId="{1B6AE442-55D4-479B-8B2F-BE0C5435347C}" type="presParOf" srcId="{C1EDFF27-27D9-4A7B-A6E8-E4E9C9BE5C45}" destId="{2E8DD2C9-5331-48D2-B94E-156090A85A3F}" srcOrd="0" destOrd="0" presId="urn:microsoft.com/office/officeart/2018/2/layout/IconLabelList"/>
    <dgm:cxn modelId="{DF188C54-D264-49C0-AA0F-8002D794606C}" type="presParOf" srcId="{C1EDFF27-27D9-4A7B-A6E8-E4E9C9BE5C45}" destId="{97DD5B83-263B-47CE-B530-3E565EF130F5}" srcOrd="1" destOrd="0" presId="urn:microsoft.com/office/officeart/2018/2/layout/IconLabelList"/>
    <dgm:cxn modelId="{223B133C-F44F-41BE-8360-9C8E20F542B8}" type="presParOf" srcId="{C1EDFF27-27D9-4A7B-A6E8-E4E9C9BE5C45}" destId="{2125F2D2-757A-4268-A265-E35981499DAC}" srcOrd="2" destOrd="0" presId="urn:microsoft.com/office/officeart/2018/2/layout/IconLabelList"/>
    <dgm:cxn modelId="{E930BE46-9F97-4D21-89DD-F645BBDEDBC5}" type="presParOf" srcId="{105E28C4-1663-4071-B4F7-B50088C310C7}" destId="{D1432365-A03C-489E-8E2B-F6699BA94DE1}" srcOrd="7" destOrd="0" presId="urn:microsoft.com/office/officeart/2018/2/layout/IconLabelList"/>
    <dgm:cxn modelId="{BD76C119-A3B9-45CA-999C-0E50F2874075}" type="presParOf" srcId="{105E28C4-1663-4071-B4F7-B50088C310C7}" destId="{0ECCC4DF-9BC4-4876-B5A2-D5B1597B3D11}" srcOrd="8" destOrd="0" presId="urn:microsoft.com/office/officeart/2018/2/layout/IconLabelList"/>
    <dgm:cxn modelId="{4067FBA5-B615-4B9C-8C15-AD92CB444643}" type="presParOf" srcId="{0ECCC4DF-9BC4-4876-B5A2-D5B1597B3D11}" destId="{0AEA9973-D3A3-441E-9C1D-A0B01CC0E184}" srcOrd="0" destOrd="0" presId="urn:microsoft.com/office/officeart/2018/2/layout/IconLabelList"/>
    <dgm:cxn modelId="{53DFD037-C6B2-40C8-88A5-C1BDB4C5A6B8}" type="presParOf" srcId="{0ECCC4DF-9BC4-4876-B5A2-D5B1597B3D11}" destId="{E7314DC1-DE56-4760-8824-A649C88ABFD8}" srcOrd="1" destOrd="0" presId="urn:microsoft.com/office/officeart/2018/2/layout/IconLabelList"/>
    <dgm:cxn modelId="{86669010-A48C-43A4-ABA6-394A05AA3470}" type="presParOf" srcId="{0ECCC4DF-9BC4-4876-B5A2-D5B1597B3D11}" destId="{D7328D35-605A-4EC1-A31F-51807915C82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0FC2298-B37A-4CB9-8BAC-6671ADB57D86}" type="doc">
      <dgm:prSet loTypeId="urn:microsoft.com/office/officeart/2005/8/layout/default" loCatId="list" qsTypeId="urn:microsoft.com/office/officeart/2005/8/quickstyle/simple4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7C02A44A-71F2-4EE4-829C-535CBDB9A99C}">
      <dgm:prSet/>
      <dgm:spPr/>
      <dgm:t>
        <a:bodyPr/>
        <a:lstStyle/>
        <a:p>
          <a:pPr rtl="0"/>
          <a:r>
            <a:rPr lang="en-US" b="1" dirty="0"/>
            <a:t>Predicting Stock Price with LSTM</a:t>
          </a:r>
          <a:endParaRPr lang="en-US" dirty="0"/>
        </a:p>
      </dgm:t>
    </dgm:pt>
    <dgm:pt modelId="{457C3C2E-3196-41E8-8792-490347C941BE}" type="parTrans" cxnId="{0548319A-3214-440A-9FA7-64C3B387D590}">
      <dgm:prSet/>
      <dgm:spPr/>
      <dgm:t>
        <a:bodyPr/>
        <a:lstStyle/>
        <a:p>
          <a:endParaRPr lang="en-US"/>
        </a:p>
      </dgm:t>
    </dgm:pt>
    <dgm:pt modelId="{306201D7-5B08-4126-A74D-0C5823313494}" type="sibTrans" cxnId="{0548319A-3214-440A-9FA7-64C3B387D590}">
      <dgm:prSet/>
      <dgm:spPr/>
      <dgm:t>
        <a:bodyPr/>
        <a:lstStyle/>
        <a:p>
          <a:endParaRPr lang="en-US"/>
        </a:p>
      </dgm:t>
    </dgm:pt>
    <dgm:pt modelId="{4326A09E-6BF6-4724-B73B-9CEA22C6D89C}">
      <dgm:prSet/>
      <dgm:spPr/>
      <dgm:t>
        <a:bodyPr/>
        <a:lstStyle/>
        <a:p>
          <a:r>
            <a:rPr lang="en-US"/>
            <a:t>We choosen it because its prediction is very close to real values.</a:t>
          </a:r>
        </a:p>
      </dgm:t>
    </dgm:pt>
    <dgm:pt modelId="{97F0C8E4-A7D4-4C4C-8BCD-09D71BED6677}" type="parTrans" cxnId="{05A9C942-653E-4E07-8948-B8FE8E36563A}">
      <dgm:prSet/>
      <dgm:spPr/>
      <dgm:t>
        <a:bodyPr/>
        <a:lstStyle/>
        <a:p>
          <a:endParaRPr lang="en-US"/>
        </a:p>
      </dgm:t>
    </dgm:pt>
    <dgm:pt modelId="{6C404A78-29ED-4D13-B44C-9AE0026E26BB}" type="sibTrans" cxnId="{05A9C942-653E-4E07-8948-B8FE8E36563A}">
      <dgm:prSet/>
      <dgm:spPr/>
      <dgm:t>
        <a:bodyPr/>
        <a:lstStyle/>
        <a:p>
          <a:endParaRPr lang="en-US"/>
        </a:p>
      </dgm:t>
    </dgm:pt>
    <dgm:pt modelId="{D58C4703-0133-466E-A88C-F2686B697A78}">
      <dgm:prSet/>
      <dgm:spPr/>
      <dgm:t>
        <a:bodyPr/>
        <a:lstStyle/>
        <a:p>
          <a:r>
            <a:rPr lang="en-US"/>
            <a:t>It is widely used for sequence prediction and have proven to be extremely effective.</a:t>
          </a:r>
        </a:p>
      </dgm:t>
    </dgm:pt>
    <dgm:pt modelId="{12DDEAE1-5763-4AD4-AB2B-D05FFA9695C3}" type="parTrans" cxnId="{D61C16D4-989A-41C8-875A-56AD94E17C3A}">
      <dgm:prSet/>
      <dgm:spPr/>
      <dgm:t>
        <a:bodyPr/>
        <a:lstStyle/>
        <a:p>
          <a:endParaRPr lang="en-US"/>
        </a:p>
      </dgm:t>
    </dgm:pt>
    <dgm:pt modelId="{766C2398-69D4-4375-823C-0CF8220CE8B7}" type="sibTrans" cxnId="{D61C16D4-989A-41C8-875A-56AD94E17C3A}">
      <dgm:prSet/>
      <dgm:spPr/>
      <dgm:t>
        <a:bodyPr/>
        <a:lstStyle/>
        <a:p>
          <a:endParaRPr lang="en-US"/>
        </a:p>
      </dgm:t>
    </dgm:pt>
    <dgm:pt modelId="{5455F8CB-88E5-473E-8D9F-A5CA4F160C2F}">
      <dgm:prSet/>
      <dgm:spPr/>
      <dgm:t>
        <a:bodyPr/>
        <a:lstStyle/>
        <a:p>
          <a:r>
            <a:rPr lang="en-US"/>
            <a:t>LSTM can store past important information and forget the useless information.</a:t>
          </a:r>
        </a:p>
      </dgm:t>
    </dgm:pt>
    <dgm:pt modelId="{191E34C2-7FBB-4654-B5B8-5122D6183AD4}" type="parTrans" cxnId="{C8A6FEF6-6521-491F-B598-DF30F3C28C99}">
      <dgm:prSet/>
      <dgm:spPr/>
      <dgm:t>
        <a:bodyPr/>
        <a:lstStyle/>
        <a:p>
          <a:endParaRPr lang="en-US"/>
        </a:p>
      </dgm:t>
    </dgm:pt>
    <dgm:pt modelId="{77C3B852-9367-46AA-AAB9-7DECE01B92D2}" type="sibTrans" cxnId="{C8A6FEF6-6521-491F-B598-DF30F3C28C99}">
      <dgm:prSet/>
      <dgm:spPr/>
      <dgm:t>
        <a:bodyPr/>
        <a:lstStyle/>
        <a:p>
          <a:endParaRPr lang="en-US"/>
        </a:p>
      </dgm:t>
    </dgm:pt>
    <dgm:pt modelId="{440BAD8F-2CF2-4441-BD75-4632C09A6ABB}" type="pres">
      <dgm:prSet presAssocID="{20FC2298-B37A-4CB9-8BAC-6671ADB57D86}" presName="diagram" presStyleCnt="0">
        <dgm:presLayoutVars>
          <dgm:dir/>
          <dgm:resizeHandles val="exact"/>
        </dgm:presLayoutVars>
      </dgm:prSet>
      <dgm:spPr/>
    </dgm:pt>
    <dgm:pt modelId="{B6E41CCA-FD96-4B73-8636-E9014D0B824F}" type="pres">
      <dgm:prSet presAssocID="{7C02A44A-71F2-4EE4-829C-535CBDB9A99C}" presName="node" presStyleLbl="node1" presStyleIdx="0" presStyleCnt="4">
        <dgm:presLayoutVars>
          <dgm:bulletEnabled val="1"/>
        </dgm:presLayoutVars>
      </dgm:prSet>
      <dgm:spPr/>
    </dgm:pt>
    <dgm:pt modelId="{F4E9EBB3-C69C-4D8B-B430-B88C23C55D72}" type="pres">
      <dgm:prSet presAssocID="{306201D7-5B08-4126-A74D-0C5823313494}" presName="sibTrans" presStyleCnt="0"/>
      <dgm:spPr/>
    </dgm:pt>
    <dgm:pt modelId="{5DE2BD8C-2538-468B-A2DE-D40A0B0E0AB4}" type="pres">
      <dgm:prSet presAssocID="{4326A09E-6BF6-4724-B73B-9CEA22C6D89C}" presName="node" presStyleLbl="node1" presStyleIdx="1" presStyleCnt="4">
        <dgm:presLayoutVars>
          <dgm:bulletEnabled val="1"/>
        </dgm:presLayoutVars>
      </dgm:prSet>
      <dgm:spPr/>
    </dgm:pt>
    <dgm:pt modelId="{A787C6C0-FF08-41DA-AAFF-BD71E5B92C6E}" type="pres">
      <dgm:prSet presAssocID="{6C404A78-29ED-4D13-B44C-9AE0026E26BB}" presName="sibTrans" presStyleCnt="0"/>
      <dgm:spPr/>
    </dgm:pt>
    <dgm:pt modelId="{5E15B540-F561-4611-99EF-F7B937D3BBD6}" type="pres">
      <dgm:prSet presAssocID="{D58C4703-0133-466E-A88C-F2686B697A78}" presName="node" presStyleLbl="node1" presStyleIdx="2" presStyleCnt="4">
        <dgm:presLayoutVars>
          <dgm:bulletEnabled val="1"/>
        </dgm:presLayoutVars>
      </dgm:prSet>
      <dgm:spPr/>
    </dgm:pt>
    <dgm:pt modelId="{C73D7FF0-92C9-4CA9-9384-3107165CADED}" type="pres">
      <dgm:prSet presAssocID="{766C2398-69D4-4375-823C-0CF8220CE8B7}" presName="sibTrans" presStyleCnt="0"/>
      <dgm:spPr/>
    </dgm:pt>
    <dgm:pt modelId="{AC392362-A29C-4A4E-A303-CDD93037FFCD}" type="pres">
      <dgm:prSet presAssocID="{5455F8CB-88E5-473E-8D9F-A5CA4F160C2F}" presName="node" presStyleLbl="node1" presStyleIdx="3" presStyleCnt="4">
        <dgm:presLayoutVars>
          <dgm:bulletEnabled val="1"/>
        </dgm:presLayoutVars>
      </dgm:prSet>
      <dgm:spPr/>
    </dgm:pt>
  </dgm:ptLst>
  <dgm:cxnLst>
    <dgm:cxn modelId="{05A9C942-653E-4E07-8948-B8FE8E36563A}" srcId="{20FC2298-B37A-4CB9-8BAC-6671ADB57D86}" destId="{4326A09E-6BF6-4724-B73B-9CEA22C6D89C}" srcOrd="1" destOrd="0" parTransId="{97F0C8E4-A7D4-4C4C-8BCD-09D71BED6677}" sibTransId="{6C404A78-29ED-4D13-B44C-9AE0026E26BB}"/>
    <dgm:cxn modelId="{1A41068F-4EFA-4B47-B8CA-AFCA6B0F3A06}" type="presOf" srcId="{5455F8CB-88E5-473E-8D9F-A5CA4F160C2F}" destId="{AC392362-A29C-4A4E-A303-CDD93037FFCD}" srcOrd="0" destOrd="0" presId="urn:microsoft.com/office/officeart/2005/8/layout/default"/>
    <dgm:cxn modelId="{0548319A-3214-440A-9FA7-64C3B387D590}" srcId="{20FC2298-B37A-4CB9-8BAC-6671ADB57D86}" destId="{7C02A44A-71F2-4EE4-829C-535CBDB9A99C}" srcOrd="0" destOrd="0" parTransId="{457C3C2E-3196-41E8-8792-490347C941BE}" sibTransId="{306201D7-5B08-4126-A74D-0C5823313494}"/>
    <dgm:cxn modelId="{06D200BB-8DC9-4C12-8486-B065BB804B49}" type="presOf" srcId="{D58C4703-0133-466E-A88C-F2686B697A78}" destId="{5E15B540-F561-4611-99EF-F7B937D3BBD6}" srcOrd="0" destOrd="0" presId="urn:microsoft.com/office/officeart/2005/8/layout/default"/>
    <dgm:cxn modelId="{C344AEBF-1956-448D-9193-E918EE1EC800}" type="presOf" srcId="{20FC2298-B37A-4CB9-8BAC-6671ADB57D86}" destId="{440BAD8F-2CF2-4441-BD75-4632C09A6ABB}" srcOrd="0" destOrd="0" presId="urn:microsoft.com/office/officeart/2005/8/layout/default"/>
    <dgm:cxn modelId="{D61C16D4-989A-41C8-875A-56AD94E17C3A}" srcId="{20FC2298-B37A-4CB9-8BAC-6671ADB57D86}" destId="{D58C4703-0133-466E-A88C-F2686B697A78}" srcOrd="2" destOrd="0" parTransId="{12DDEAE1-5763-4AD4-AB2B-D05FFA9695C3}" sibTransId="{766C2398-69D4-4375-823C-0CF8220CE8B7}"/>
    <dgm:cxn modelId="{8531CDE1-8A84-4B50-8463-84B6C612590D}" type="presOf" srcId="{4326A09E-6BF6-4724-B73B-9CEA22C6D89C}" destId="{5DE2BD8C-2538-468B-A2DE-D40A0B0E0AB4}" srcOrd="0" destOrd="0" presId="urn:microsoft.com/office/officeart/2005/8/layout/default"/>
    <dgm:cxn modelId="{C8A6FEF6-6521-491F-B598-DF30F3C28C99}" srcId="{20FC2298-B37A-4CB9-8BAC-6671ADB57D86}" destId="{5455F8CB-88E5-473E-8D9F-A5CA4F160C2F}" srcOrd="3" destOrd="0" parTransId="{191E34C2-7FBB-4654-B5B8-5122D6183AD4}" sibTransId="{77C3B852-9367-46AA-AAB9-7DECE01B92D2}"/>
    <dgm:cxn modelId="{47150EF9-F697-43CB-B765-F989A2E68C9F}" type="presOf" srcId="{7C02A44A-71F2-4EE4-829C-535CBDB9A99C}" destId="{B6E41CCA-FD96-4B73-8636-E9014D0B824F}" srcOrd="0" destOrd="0" presId="urn:microsoft.com/office/officeart/2005/8/layout/default"/>
    <dgm:cxn modelId="{55AD2B8D-0B1E-484B-9A97-A561D84B8BE1}" type="presParOf" srcId="{440BAD8F-2CF2-4441-BD75-4632C09A6ABB}" destId="{B6E41CCA-FD96-4B73-8636-E9014D0B824F}" srcOrd="0" destOrd="0" presId="urn:microsoft.com/office/officeart/2005/8/layout/default"/>
    <dgm:cxn modelId="{61F95F83-0D71-40B8-A6FA-12EF1B39A706}" type="presParOf" srcId="{440BAD8F-2CF2-4441-BD75-4632C09A6ABB}" destId="{F4E9EBB3-C69C-4D8B-B430-B88C23C55D72}" srcOrd="1" destOrd="0" presId="urn:microsoft.com/office/officeart/2005/8/layout/default"/>
    <dgm:cxn modelId="{DCBC8F74-A3A7-4094-B2EE-EE34FE886CBC}" type="presParOf" srcId="{440BAD8F-2CF2-4441-BD75-4632C09A6ABB}" destId="{5DE2BD8C-2538-468B-A2DE-D40A0B0E0AB4}" srcOrd="2" destOrd="0" presId="urn:microsoft.com/office/officeart/2005/8/layout/default"/>
    <dgm:cxn modelId="{9218E62C-FBAF-4707-86DD-740B6BFF230B}" type="presParOf" srcId="{440BAD8F-2CF2-4441-BD75-4632C09A6ABB}" destId="{A787C6C0-FF08-41DA-AAFF-BD71E5B92C6E}" srcOrd="3" destOrd="0" presId="urn:microsoft.com/office/officeart/2005/8/layout/default"/>
    <dgm:cxn modelId="{969CAD77-79B7-4D79-B1F6-8C8F87B8F28F}" type="presParOf" srcId="{440BAD8F-2CF2-4441-BD75-4632C09A6ABB}" destId="{5E15B540-F561-4611-99EF-F7B937D3BBD6}" srcOrd="4" destOrd="0" presId="urn:microsoft.com/office/officeart/2005/8/layout/default"/>
    <dgm:cxn modelId="{5C195A11-A5DB-4160-883F-AC3CAA5C0467}" type="presParOf" srcId="{440BAD8F-2CF2-4441-BD75-4632C09A6ABB}" destId="{C73D7FF0-92C9-4CA9-9384-3107165CADED}" srcOrd="5" destOrd="0" presId="urn:microsoft.com/office/officeart/2005/8/layout/default"/>
    <dgm:cxn modelId="{2AE429C3-E7FA-4351-8E67-F6C7599D3BF1}" type="presParOf" srcId="{440BAD8F-2CF2-4441-BD75-4632C09A6ABB}" destId="{AC392362-A29C-4A4E-A303-CDD93037FFCD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C0C5ABD-DF71-461B-86E3-709B0B89DD60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0F0F969-D533-434D-82DD-9B13585E295F}">
      <dgm:prSet/>
      <dgm:spPr/>
      <dgm:t>
        <a:bodyPr/>
        <a:lstStyle/>
        <a:p>
          <a:r>
            <a:rPr lang="en-US"/>
            <a:t>Loading the Data</a:t>
          </a:r>
        </a:p>
      </dgm:t>
    </dgm:pt>
    <dgm:pt modelId="{068411A0-0AB2-4599-AC86-EEF55C5C9E2F}" type="parTrans" cxnId="{5877A4BF-A26C-4964-803E-A4EB2D932343}">
      <dgm:prSet/>
      <dgm:spPr/>
      <dgm:t>
        <a:bodyPr/>
        <a:lstStyle/>
        <a:p>
          <a:endParaRPr lang="en-US"/>
        </a:p>
      </dgm:t>
    </dgm:pt>
    <dgm:pt modelId="{FF746385-8DB1-40EC-99F4-582DD1BE52FE}" type="sibTrans" cxnId="{5877A4BF-A26C-4964-803E-A4EB2D932343}">
      <dgm:prSet phldrT="01" phldr="0"/>
      <dgm:spPr/>
      <dgm:t>
        <a:bodyPr/>
        <a:lstStyle/>
        <a:p>
          <a:endParaRPr lang="en-US"/>
        </a:p>
      </dgm:t>
    </dgm:pt>
    <dgm:pt modelId="{7BD79BD6-530E-4B8B-8509-54A2B6F74F17}">
      <dgm:prSet/>
      <dgm:spPr/>
      <dgm:t>
        <a:bodyPr/>
        <a:lstStyle/>
        <a:p>
          <a:r>
            <a:rPr lang="en-US"/>
            <a:t>Train and Test Split</a:t>
          </a:r>
        </a:p>
      </dgm:t>
    </dgm:pt>
    <dgm:pt modelId="{8BAA4EAC-3834-4F82-A132-01ADA3AE2B83}" type="parTrans" cxnId="{6FD7A7A7-9F4B-4617-9069-F57C50B08297}">
      <dgm:prSet/>
      <dgm:spPr/>
      <dgm:t>
        <a:bodyPr/>
        <a:lstStyle/>
        <a:p>
          <a:endParaRPr lang="en-US"/>
        </a:p>
      </dgm:t>
    </dgm:pt>
    <dgm:pt modelId="{2996B367-353B-4F51-8A16-FE3CF8A4417B}" type="sibTrans" cxnId="{6FD7A7A7-9F4B-4617-9069-F57C50B08297}">
      <dgm:prSet phldrT="02" phldr="0"/>
      <dgm:spPr/>
      <dgm:t>
        <a:bodyPr/>
        <a:lstStyle/>
        <a:p>
          <a:endParaRPr lang="en-US"/>
        </a:p>
      </dgm:t>
    </dgm:pt>
    <dgm:pt modelId="{0581EC65-8FF9-4CDE-8CAA-8CA75389F765}">
      <dgm:prSet/>
      <dgm:spPr/>
      <dgm:t>
        <a:bodyPr/>
        <a:lstStyle/>
        <a:p>
          <a:r>
            <a:rPr lang="en-US"/>
            <a:t>LSTM</a:t>
          </a:r>
        </a:p>
      </dgm:t>
    </dgm:pt>
    <dgm:pt modelId="{ED2DFAE4-1A04-4EF6-B333-AFA6A43186B9}" type="parTrans" cxnId="{B231046A-4304-4F3F-9BF1-DA3795FF40FA}">
      <dgm:prSet/>
      <dgm:spPr/>
      <dgm:t>
        <a:bodyPr/>
        <a:lstStyle/>
        <a:p>
          <a:endParaRPr lang="en-US"/>
        </a:p>
      </dgm:t>
    </dgm:pt>
    <dgm:pt modelId="{36FD277C-E6DF-443C-AF2F-85B200343877}" type="sibTrans" cxnId="{B231046A-4304-4F3F-9BF1-DA3795FF40FA}">
      <dgm:prSet phldrT="03" phldr="0"/>
      <dgm:spPr/>
      <dgm:t>
        <a:bodyPr/>
        <a:lstStyle/>
        <a:p>
          <a:endParaRPr lang="en-US"/>
        </a:p>
      </dgm:t>
    </dgm:pt>
    <dgm:pt modelId="{8F47BD40-75F6-4822-8DD3-FD24441A1FDE}">
      <dgm:prSet/>
      <dgm:spPr/>
      <dgm:t>
        <a:bodyPr/>
        <a:lstStyle/>
        <a:p>
          <a:r>
            <a:rPr lang="en-US"/>
            <a:t>Prediction</a:t>
          </a:r>
        </a:p>
      </dgm:t>
    </dgm:pt>
    <dgm:pt modelId="{D42CA5FC-3E19-45D2-B99C-83B2A868D8D0}" type="parTrans" cxnId="{8C538CDA-E31F-4298-B2E3-E004F0DB9B65}">
      <dgm:prSet/>
      <dgm:spPr/>
      <dgm:t>
        <a:bodyPr/>
        <a:lstStyle/>
        <a:p>
          <a:endParaRPr lang="en-US"/>
        </a:p>
      </dgm:t>
    </dgm:pt>
    <dgm:pt modelId="{94A9A143-16D8-44EA-B07B-6B34767C1A4F}" type="sibTrans" cxnId="{8C538CDA-E31F-4298-B2E3-E004F0DB9B65}">
      <dgm:prSet phldrT="04" phldr="0"/>
      <dgm:spPr/>
      <dgm:t>
        <a:bodyPr/>
        <a:lstStyle/>
        <a:p>
          <a:endParaRPr lang="en-US"/>
        </a:p>
      </dgm:t>
    </dgm:pt>
    <dgm:pt modelId="{82BF09EC-F6F9-4486-8195-5C7815DE8C4F}">
      <dgm:prSet/>
      <dgm:spPr/>
      <dgm:t>
        <a:bodyPr/>
        <a:lstStyle/>
        <a:p>
          <a:r>
            <a:rPr lang="en-US"/>
            <a:t>Results</a:t>
          </a:r>
        </a:p>
      </dgm:t>
    </dgm:pt>
    <dgm:pt modelId="{39CEF5A9-21BA-4832-A62E-2ECB80D00D32}" type="parTrans" cxnId="{DDEE7C5C-E189-4A0F-B3D2-432B32FD88FB}">
      <dgm:prSet/>
      <dgm:spPr/>
      <dgm:t>
        <a:bodyPr/>
        <a:lstStyle/>
        <a:p>
          <a:endParaRPr lang="en-US"/>
        </a:p>
      </dgm:t>
    </dgm:pt>
    <dgm:pt modelId="{06FA5194-1DDE-4353-B78C-3DB2E7EA9E90}" type="sibTrans" cxnId="{DDEE7C5C-E189-4A0F-B3D2-432B32FD88FB}">
      <dgm:prSet phldrT="05" phldr="0"/>
      <dgm:spPr/>
      <dgm:t>
        <a:bodyPr/>
        <a:lstStyle/>
        <a:p>
          <a:endParaRPr lang="en-US"/>
        </a:p>
      </dgm:t>
    </dgm:pt>
    <dgm:pt modelId="{42CF6692-1AE2-4F9E-864E-9B92D08C63B4}">
      <dgm:prSet/>
      <dgm:spPr/>
      <dgm:t>
        <a:bodyPr/>
        <a:lstStyle/>
        <a:p>
          <a:r>
            <a:rPr lang="en-US"/>
            <a:t>Conclusion</a:t>
          </a:r>
        </a:p>
      </dgm:t>
    </dgm:pt>
    <dgm:pt modelId="{83BEC658-ABDF-42BF-A527-21F1E0EC716C}" type="parTrans" cxnId="{DFC7910B-3B7A-4D14-8477-21ED18520655}">
      <dgm:prSet/>
      <dgm:spPr/>
      <dgm:t>
        <a:bodyPr/>
        <a:lstStyle/>
        <a:p>
          <a:endParaRPr lang="en-US"/>
        </a:p>
      </dgm:t>
    </dgm:pt>
    <dgm:pt modelId="{1921B041-DF66-48A1-9E14-4355993DF131}" type="sibTrans" cxnId="{DFC7910B-3B7A-4D14-8477-21ED18520655}">
      <dgm:prSet phldrT="06" phldr="0"/>
      <dgm:spPr/>
      <dgm:t>
        <a:bodyPr/>
        <a:lstStyle/>
        <a:p>
          <a:endParaRPr lang="en-US"/>
        </a:p>
      </dgm:t>
    </dgm:pt>
    <dgm:pt modelId="{19CFF4A1-4E9F-493C-BBD0-2A945E3E0157}" type="pres">
      <dgm:prSet presAssocID="{BC0C5ABD-DF71-461B-86E3-709B0B89DD60}" presName="Name0" presStyleCnt="0">
        <dgm:presLayoutVars>
          <dgm:dir/>
          <dgm:animLvl val="lvl"/>
          <dgm:resizeHandles val="exact"/>
        </dgm:presLayoutVars>
      </dgm:prSet>
      <dgm:spPr/>
    </dgm:pt>
    <dgm:pt modelId="{D11111AA-4563-4828-8EA5-1A2CE8B8A3B5}" type="pres">
      <dgm:prSet presAssocID="{90F0F969-D533-434D-82DD-9B13585E295F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4EA6B46B-A375-4B1A-B166-86850E01E6AB}" type="pres">
      <dgm:prSet presAssocID="{FF746385-8DB1-40EC-99F4-582DD1BE52FE}" presName="parTxOnlySpace" presStyleCnt="0"/>
      <dgm:spPr/>
    </dgm:pt>
    <dgm:pt modelId="{75DB8837-3EF6-4348-A32A-ECD2D446735E}" type="pres">
      <dgm:prSet presAssocID="{7BD79BD6-530E-4B8B-8509-54A2B6F74F1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8F2834B-89D3-4D90-9BCA-9DADE5599209}" type="pres">
      <dgm:prSet presAssocID="{2996B367-353B-4F51-8A16-FE3CF8A4417B}" presName="parTxOnlySpace" presStyleCnt="0"/>
      <dgm:spPr/>
    </dgm:pt>
    <dgm:pt modelId="{3E90FFCA-8E60-49EB-AE9D-333B71F83BB6}" type="pres">
      <dgm:prSet presAssocID="{0581EC65-8FF9-4CDE-8CAA-8CA75389F76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D56E3ADA-FC2B-48CA-8681-F3B3FE492B05}" type="pres">
      <dgm:prSet presAssocID="{36FD277C-E6DF-443C-AF2F-85B200343877}" presName="parTxOnlySpace" presStyleCnt="0"/>
      <dgm:spPr/>
    </dgm:pt>
    <dgm:pt modelId="{FA3ADEC7-E7BE-4D47-82C9-F5194017A436}" type="pres">
      <dgm:prSet presAssocID="{8F47BD40-75F6-4822-8DD3-FD24441A1FDE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0883C2E-44B6-4DDA-ADD0-A6253894933C}" type="pres">
      <dgm:prSet presAssocID="{94A9A143-16D8-44EA-B07B-6B34767C1A4F}" presName="parTxOnlySpace" presStyleCnt="0"/>
      <dgm:spPr/>
    </dgm:pt>
    <dgm:pt modelId="{3360BABC-E514-4A2B-B84C-DDC0C83A933E}" type="pres">
      <dgm:prSet presAssocID="{82BF09EC-F6F9-4486-8195-5C7815DE8C4F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C177BAC-A79A-4E98-AD65-33F13DC7662A}" type="pres">
      <dgm:prSet presAssocID="{06FA5194-1DDE-4353-B78C-3DB2E7EA9E90}" presName="parTxOnlySpace" presStyleCnt="0"/>
      <dgm:spPr/>
    </dgm:pt>
    <dgm:pt modelId="{342D46E4-403A-414F-806C-23462D67FC46}" type="pres">
      <dgm:prSet presAssocID="{42CF6692-1AE2-4F9E-864E-9B92D08C63B4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DFC7910B-3B7A-4D14-8477-21ED18520655}" srcId="{BC0C5ABD-DF71-461B-86E3-709B0B89DD60}" destId="{42CF6692-1AE2-4F9E-864E-9B92D08C63B4}" srcOrd="5" destOrd="0" parTransId="{83BEC658-ABDF-42BF-A527-21F1E0EC716C}" sibTransId="{1921B041-DF66-48A1-9E14-4355993DF131}"/>
    <dgm:cxn modelId="{E106A42A-46CF-4EB3-9DFF-225FA142A1D1}" type="presOf" srcId="{8F47BD40-75F6-4822-8DD3-FD24441A1FDE}" destId="{FA3ADEC7-E7BE-4D47-82C9-F5194017A436}" srcOrd="0" destOrd="0" presId="urn:microsoft.com/office/officeart/2005/8/layout/chevron1"/>
    <dgm:cxn modelId="{DDEE7C5C-E189-4A0F-B3D2-432B32FD88FB}" srcId="{BC0C5ABD-DF71-461B-86E3-709B0B89DD60}" destId="{82BF09EC-F6F9-4486-8195-5C7815DE8C4F}" srcOrd="4" destOrd="0" parTransId="{39CEF5A9-21BA-4832-A62E-2ECB80D00D32}" sibTransId="{06FA5194-1DDE-4353-B78C-3DB2E7EA9E90}"/>
    <dgm:cxn modelId="{B231046A-4304-4F3F-9BF1-DA3795FF40FA}" srcId="{BC0C5ABD-DF71-461B-86E3-709B0B89DD60}" destId="{0581EC65-8FF9-4CDE-8CAA-8CA75389F765}" srcOrd="2" destOrd="0" parTransId="{ED2DFAE4-1A04-4EF6-B333-AFA6A43186B9}" sibTransId="{36FD277C-E6DF-443C-AF2F-85B200343877}"/>
    <dgm:cxn modelId="{00D4864A-53A6-43A2-8F98-7AE46813709C}" type="presOf" srcId="{BC0C5ABD-DF71-461B-86E3-709B0B89DD60}" destId="{19CFF4A1-4E9F-493C-BBD0-2A945E3E0157}" srcOrd="0" destOrd="0" presId="urn:microsoft.com/office/officeart/2005/8/layout/chevron1"/>
    <dgm:cxn modelId="{397EC06C-7B5A-483D-BC19-869C95B99974}" type="presOf" srcId="{82BF09EC-F6F9-4486-8195-5C7815DE8C4F}" destId="{3360BABC-E514-4A2B-B84C-DDC0C83A933E}" srcOrd="0" destOrd="0" presId="urn:microsoft.com/office/officeart/2005/8/layout/chevron1"/>
    <dgm:cxn modelId="{074C4970-BAD9-4570-8ED3-B7838CF9BD4A}" type="presOf" srcId="{42CF6692-1AE2-4F9E-864E-9B92D08C63B4}" destId="{342D46E4-403A-414F-806C-23462D67FC46}" srcOrd="0" destOrd="0" presId="urn:microsoft.com/office/officeart/2005/8/layout/chevron1"/>
    <dgm:cxn modelId="{31209485-EA88-4191-B4E1-82339DEACD8D}" type="presOf" srcId="{7BD79BD6-530E-4B8B-8509-54A2B6F74F17}" destId="{75DB8837-3EF6-4348-A32A-ECD2D446735E}" srcOrd="0" destOrd="0" presId="urn:microsoft.com/office/officeart/2005/8/layout/chevron1"/>
    <dgm:cxn modelId="{6FD7A7A7-9F4B-4617-9069-F57C50B08297}" srcId="{BC0C5ABD-DF71-461B-86E3-709B0B89DD60}" destId="{7BD79BD6-530E-4B8B-8509-54A2B6F74F17}" srcOrd="1" destOrd="0" parTransId="{8BAA4EAC-3834-4F82-A132-01ADA3AE2B83}" sibTransId="{2996B367-353B-4F51-8A16-FE3CF8A4417B}"/>
    <dgm:cxn modelId="{6A96D2B8-F5F9-4D92-B9AF-67DEEB325A93}" type="presOf" srcId="{0581EC65-8FF9-4CDE-8CAA-8CA75389F765}" destId="{3E90FFCA-8E60-49EB-AE9D-333B71F83BB6}" srcOrd="0" destOrd="0" presId="urn:microsoft.com/office/officeart/2005/8/layout/chevron1"/>
    <dgm:cxn modelId="{5877A4BF-A26C-4964-803E-A4EB2D932343}" srcId="{BC0C5ABD-DF71-461B-86E3-709B0B89DD60}" destId="{90F0F969-D533-434D-82DD-9B13585E295F}" srcOrd="0" destOrd="0" parTransId="{068411A0-0AB2-4599-AC86-EEF55C5C9E2F}" sibTransId="{FF746385-8DB1-40EC-99F4-582DD1BE52FE}"/>
    <dgm:cxn modelId="{F8BEB6C0-3B5B-4AA4-B691-392F81D8BE89}" type="presOf" srcId="{90F0F969-D533-434D-82DD-9B13585E295F}" destId="{D11111AA-4563-4828-8EA5-1A2CE8B8A3B5}" srcOrd="0" destOrd="0" presId="urn:microsoft.com/office/officeart/2005/8/layout/chevron1"/>
    <dgm:cxn modelId="{8C538CDA-E31F-4298-B2E3-E004F0DB9B65}" srcId="{BC0C5ABD-DF71-461B-86E3-709B0B89DD60}" destId="{8F47BD40-75F6-4822-8DD3-FD24441A1FDE}" srcOrd="3" destOrd="0" parTransId="{D42CA5FC-3E19-45D2-B99C-83B2A868D8D0}" sibTransId="{94A9A143-16D8-44EA-B07B-6B34767C1A4F}"/>
    <dgm:cxn modelId="{996742B6-4F45-4ED3-8C2C-0CE1AAB021D5}" type="presParOf" srcId="{19CFF4A1-4E9F-493C-BBD0-2A945E3E0157}" destId="{D11111AA-4563-4828-8EA5-1A2CE8B8A3B5}" srcOrd="0" destOrd="0" presId="urn:microsoft.com/office/officeart/2005/8/layout/chevron1"/>
    <dgm:cxn modelId="{D8B78306-A177-43C2-90AE-6773ED4251E2}" type="presParOf" srcId="{19CFF4A1-4E9F-493C-BBD0-2A945E3E0157}" destId="{4EA6B46B-A375-4B1A-B166-86850E01E6AB}" srcOrd="1" destOrd="0" presId="urn:microsoft.com/office/officeart/2005/8/layout/chevron1"/>
    <dgm:cxn modelId="{FB45F79A-D6F8-4A9C-B219-13157B39E884}" type="presParOf" srcId="{19CFF4A1-4E9F-493C-BBD0-2A945E3E0157}" destId="{75DB8837-3EF6-4348-A32A-ECD2D446735E}" srcOrd="2" destOrd="0" presId="urn:microsoft.com/office/officeart/2005/8/layout/chevron1"/>
    <dgm:cxn modelId="{921505B6-9388-4541-A2A6-66F28F5D4E84}" type="presParOf" srcId="{19CFF4A1-4E9F-493C-BBD0-2A945E3E0157}" destId="{C8F2834B-89D3-4D90-9BCA-9DADE5599209}" srcOrd="3" destOrd="0" presId="urn:microsoft.com/office/officeart/2005/8/layout/chevron1"/>
    <dgm:cxn modelId="{0094F36F-F790-49ED-88E8-D201FE270142}" type="presParOf" srcId="{19CFF4A1-4E9F-493C-BBD0-2A945E3E0157}" destId="{3E90FFCA-8E60-49EB-AE9D-333B71F83BB6}" srcOrd="4" destOrd="0" presId="urn:microsoft.com/office/officeart/2005/8/layout/chevron1"/>
    <dgm:cxn modelId="{A915B380-9949-4F47-B375-977EC908B621}" type="presParOf" srcId="{19CFF4A1-4E9F-493C-BBD0-2A945E3E0157}" destId="{D56E3ADA-FC2B-48CA-8681-F3B3FE492B05}" srcOrd="5" destOrd="0" presId="urn:microsoft.com/office/officeart/2005/8/layout/chevron1"/>
    <dgm:cxn modelId="{97DF5F81-024F-454B-9B9B-C96514BBD2D8}" type="presParOf" srcId="{19CFF4A1-4E9F-493C-BBD0-2A945E3E0157}" destId="{FA3ADEC7-E7BE-4D47-82C9-F5194017A436}" srcOrd="6" destOrd="0" presId="urn:microsoft.com/office/officeart/2005/8/layout/chevron1"/>
    <dgm:cxn modelId="{227A1525-4C78-452D-A256-5E2E541EB614}" type="presParOf" srcId="{19CFF4A1-4E9F-493C-BBD0-2A945E3E0157}" destId="{10883C2E-44B6-4DDA-ADD0-A6253894933C}" srcOrd="7" destOrd="0" presId="urn:microsoft.com/office/officeart/2005/8/layout/chevron1"/>
    <dgm:cxn modelId="{577CBFFB-4888-45FA-901E-38A3E62FB9E5}" type="presParOf" srcId="{19CFF4A1-4E9F-493C-BBD0-2A945E3E0157}" destId="{3360BABC-E514-4A2B-B84C-DDC0C83A933E}" srcOrd="8" destOrd="0" presId="urn:microsoft.com/office/officeart/2005/8/layout/chevron1"/>
    <dgm:cxn modelId="{D9E660E7-1100-419E-A887-5C95A8E91744}" type="presParOf" srcId="{19CFF4A1-4E9F-493C-BBD0-2A945E3E0157}" destId="{8C177BAC-A79A-4E98-AD65-33F13DC7662A}" srcOrd="9" destOrd="0" presId="urn:microsoft.com/office/officeart/2005/8/layout/chevron1"/>
    <dgm:cxn modelId="{4840D686-BD0E-4113-8691-B0B45230AF13}" type="presParOf" srcId="{19CFF4A1-4E9F-493C-BBD0-2A945E3E0157}" destId="{342D46E4-403A-414F-806C-23462D67FC46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7F180-804E-42BA-AAB7-09019946E297}">
      <dsp:nvSpPr>
        <dsp:cNvPr id="0" name=""/>
        <dsp:cNvSpPr/>
      </dsp:nvSpPr>
      <dsp:spPr>
        <a:xfrm>
          <a:off x="0" y="669"/>
          <a:ext cx="6449246" cy="15675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EF6891-7163-4A92-811D-2BE72D0EBCD1}">
      <dsp:nvSpPr>
        <dsp:cNvPr id="0" name=""/>
        <dsp:cNvSpPr/>
      </dsp:nvSpPr>
      <dsp:spPr>
        <a:xfrm>
          <a:off x="474183" y="353368"/>
          <a:ext cx="862151" cy="8621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77B237-F356-40F9-A2C1-4638EA2939B9}">
      <dsp:nvSpPr>
        <dsp:cNvPr id="0" name=""/>
        <dsp:cNvSpPr/>
      </dsp:nvSpPr>
      <dsp:spPr>
        <a:xfrm>
          <a:off x="1810518" y="669"/>
          <a:ext cx="4638727" cy="1567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899" tIns="165899" rIns="165899" bIns="16589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MOTIVATION OF STUDY</a:t>
          </a:r>
        </a:p>
      </dsp:txBody>
      <dsp:txXfrm>
        <a:off x="1810518" y="669"/>
        <a:ext cx="4638727" cy="1567548"/>
      </dsp:txXfrm>
    </dsp:sp>
    <dsp:sp modelId="{01D57B3E-CB3C-488D-A11E-1E049943B0FC}">
      <dsp:nvSpPr>
        <dsp:cNvPr id="0" name=""/>
        <dsp:cNvSpPr/>
      </dsp:nvSpPr>
      <dsp:spPr>
        <a:xfrm>
          <a:off x="0" y="1960104"/>
          <a:ext cx="6449246" cy="15675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0B938C-87BE-42FA-B776-B2695140D054}">
      <dsp:nvSpPr>
        <dsp:cNvPr id="0" name=""/>
        <dsp:cNvSpPr/>
      </dsp:nvSpPr>
      <dsp:spPr>
        <a:xfrm>
          <a:off x="474183" y="2312803"/>
          <a:ext cx="862151" cy="8621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8A779-460F-4AFB-AB36-0AE98CDB4AF9}">
      <dsp:nvSpPr>
        <dsp:cNvPr id="0" name=""/>
        <dsp:cNvSpPr/>
      </dsp:nvSpPr>
      <dsp:spPr>
        <a:xfrm>
          <a:off x="1810518" y="1960104"/>
          <a:ext cx="4638727" cy="1567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899" tIns="165899" rIns="165899" bIns="16589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OBJECTIVES</a:t>
          </a:r>
        </a:p>
      </dsp:txBody>
      <dsp:txXfrm>
        <a:off x="1810518" y="1960104"/>
        <a:ext cx="4638727" cy="1567548"/>
      </dsp:txXfrm>
    </dsp:sp>
    <dsp:sp modelId="{6D654B03-D4B4-4C7A-A147-5A1BA75D599A}">
      <dsp:nvSpPr>
        <dsp:cNvPr id="0" name=""/>
        <dsp:cNvSpPr/>
      </dsp:nvSpPr>
      <dsp:spPr>
        <a:xfrm>
          <a:off x="0" y="3919540"/>
          <a:ext cx="6449246" cy="15675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235505-59A2-4342-BEC2-1B12E9A204AA}">
      <dsp:nvSpPr>
        <dsp:cNvPr id="0" name=""/>
        <dsp:cNvSpPr/>
      </dsp:nvSpPr>
      <dsp:spPr>
        <a:xfrm>
          <a:off x="474183" y="4272238"/>
          <a:ext cx="862151" cy="8621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C3B78F-0D83-43BC-9FB3-3984D92018D9}">
      <dsp:nvSpPr>
        <dsp:cNvPr id="0" name=""/>
        <dsp:cNvSpPr/>
      </dsp:nvSpPr>
      <dsp:spPr>
        <a:xfrm>
          <a:off x="1810518" y="3919540"/>
          <a:ext cx="4638727" cy="15675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899" tIns="165899" rIns="165899" bIns="16589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PROBLEM STATEMENT, SCOPE &amp; LIMITATIONS</a:t>
          </a:r>
        </a:p>
      </dsp:txBody>
      <dsp:txXfrm>
        <a:off x="1810518" y="3919540"/>
        <a:ext cx="4638727" cy="15675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E8A59B-77F9-46BD-BFEA-D7B177C03435}">
      <dsp:nvSpPr>
        <dsp:cNvPr id="0" name=""/>
        <dsp:cNvSpPr/>
      </dsp:nvSpPr>
      <dsp:spPr>
        <a:xfrm>
          <a:off x="1338305" y="1653117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03FDDD-394C-475B-A5C7-2403440FDCFF}">
      <dsp:nvSpPr>
        <dsp:cNvPr id="0" name=""/>
        <dsp:cNvSpPr/>
      </dsp:nvSpPr>
      <dsp:spPr>
        <a:xfrm>
          <a:off x="843305" y="277181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Now a day’s, the prediction of stock market prices has become a major research topic</a:t>
          </a:r>
        </a:p>
      </dsp:txBody>
      <dsp:txXfrm>
        <a:off x="843305" y="2771812"/>
        <a:ext cx="1800000" cy="720000"/>
      </dsp:txXfrm>
    </dsp:sp>
    <dsp:sp modelId="{8A76F9A2-0962-49DA-A6C6-512B3E4E4F93}">
      <dsp:nvSpPr>
        <dsp:cNvPr id="0" name=""/>
        <dsp:cNvSpPr/>
      </dsp:nvSpPr>
      <dsp:spPr>
        <a:xfrm>
          <a:off x="3453305" y="1653117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07EAB3-857E-456D-9796-EA7A17CD1095}">
      <dsp:nvSpPr>
        <dsp:cNvPr id="0" name=""/>
        <dsp:cNvSpPr/>
      </dsp:nvSpPr>
      <dsp:spPr>
        <a:xfrm>
          <a:off x="2958305" y="277181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The behavior of stock market is very nonlinear and volatile in nature. </a:t>
          </a:r>
        </a:p>
      </dsp:txBody>
      <dsp:txXfrm>
        <a:off x="2958305" y="2771812"/>
        <a:ext cx="1800000" cy="720000"/>
      </dsp:txXfrm>
    </dsp:sp>
    <dsp:sp modelId="{2E51D960-6132-4B1D-AF5C-02091DDF4218}">
      <dsp:nvSpPr>
        <dsp:cNvPr id="0" name=""/>
        <dsp:cNvSpPr/>
      </dsp:nvSpPr>
      <dsp:spPr>
        <a:xfrm>
          <a:off x="5568305" y="1653117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EFF5CD-791B-4180-B93D-C5511311B456}">
      <dsp:nvSpPr>
        <dsp:cNvPr id="0" name=""/>
        <dsp:cNvSpPr/>
      </dsp:nvSpPr>
      <dsp:spPr>
        <a:xfrm>
          <a:off x="5073305" y="277181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So Investing has become a risky task for the people.</a:t>
          </a:r>
        </a:p>
      </dsp:txBody>
      <dsp:txXfrm>
        <a:off x="5073305" y="2771812"/>
        <a:ext cx="1800000" cy="720000"/>
      </dsp:txXfrm>
    </dsp:sp>
    <dsp:sp modelId="{2E8DD2C9-5331-48D2-B94E-156090A85A3F}">
      <dsp:nvSpPr>
        <dsp:cNvPr id="0" name=""/>
        <dsp:cNvSpPr/>
      </dsp:nvSpPr>
      <dsp:spPr>
        <a:xfrm>
          <a:off x="7683306" y="1653117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25F2D2-757A-4268-A265-E35981499DAC}">
      <dsp:nvSpPr>
        <dsp:cNvPr id="0" name=""/>
        <dsp:cNvSpPr/>
      </dsp:nvSpPr>
      <dsp:spPr>
        <a:xfrm>
          <a:off x="7188306" y="277181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But it is not at all a risky task to machine that uses machine learning techniques.</a:t>
          </a:r>
        </a:p>
      </dsp:txBody>
      <dsp:txXfrm>
        <a:off x="7188306" y="2771812"/>
        <a:ext cx="1800000" cy="720000"/>
      </dsp:txXfrm>
    </dsp:sp>
    <dsp:sp modelId="{0AEA9973-D3A3-441E-9C1D-A0B01CC0E184}">
      <dsp:nvSpPr>
        <dsp:cNvPr id="0" name=""/>
        <dsp:cNvSpPr/>
      </dsp:nvSpPr>
      <dsp:spPr>
        <a:xfrm>
          <a:off x="9798306" y="1653117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328D35-605A-4EC1-A31F-51807915C825}">
      <dsp:nvSpPr>
        <dsp:cNvPr id="0" name=""/>
        <dsp:cNvSpPr/>
      </dsp:nvSpPr>
      <dsp:spPr>
        <a:xfrm>
          <a:off x="9303306" y="277181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Infact the predictions will be very close to real time data</a:t>
          </a:r>
        </a:p>
      </dsp:txBody>
      <dsp:txXfrm>
        <a:off x="9303306" y="2771812"/>
        <a:ext cx="18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E41CCA-FD96-4B73-8636-E9014D0B824F}">
      <dsp:nvSpPr>
        <dsp:cNvPr id="0" name=""/>
        <dsp:cNvSpPr/>
      </dsp:nvSpPr>
      <dsp:spPr>
        <a:xfrm>
          <a:off x="569" y="194093"/>
          <a:ext cx="2220243" cy="133214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Predicting Stock Price with LSTM</a:t>
          </a:r>
          <a:endParaRPr lang="en-US" sz="1700" kern="1200" dirty="0"/>
        </a:p>
      </dsp:txBody>
      <dsp:txXfrm>
        <a:off x="569" y="194093"/>
        <a:ext cx="2220243" cy="1332145"/>
      </dsp:txXfrm>
    </dsp:sp>
    <dsp:sp modelId="{5DE2BD8C-2538-468B-A2DE-D40A0B0E0AB4}">
      <dsp:nvSpPr>
        <dsp:cNvPr id="0" name=""/>
        <dsp:cNvSpPr/>
      </dsp:nvSpPr>
      <dsp:spPr>
        <a:xfrm>
          <a:off x="2442836" y="194093"/>
          <a:ext cx="2220243" cy="133214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We choosen it because its prediction is very close to real values.</a:t>
          </a:r>
        </a:p>
      </dsp:txBody>
      <dsp:txXfrm>
        <a:off x="2442836" y="194093"/>
        <a:ext cx="2220243" cy="1332145"/>
      </dsp:txXfrm>
    </dsp:sp>
    <dsp:sp modelId="{5E15B540-F561-4611-99EF-F7B937D3BBD6}">
      <dsp:nvSpPr>
        <dsp:cNvPr id="0" name=""/>
        <dsp:cNvSpPr/>
      </dsp:nvSpPr>
      <dsp:spPr>
        <a:xfrm>
          <a:off x="569" y="1748263"/>
          <a:ext cx="2220243" cy="133214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It is widely used for sequence prediction and have proven to be extremely effective.</a:t>
          </a:r>
        </a:p>
      </dsp:txBody>
      <dsp:txXfrm>
        <a:off x="569" y="1748263"/>
        <a:ext cx="2220243" cy="1332145"/>
      </dsp:txXfrm>
    </dsp:sp>
    <dsp:sp modelId="{AC392362-A29C-4A4E-A303-CDD93037FFCD}">
      <dsp:nvSpPr>
        <dsp:cNvPr id="0" name=""/>
        <dsp:cNvSpPr/>
      </dsp:nvSpPr>
      <dsp:spPr>
        <a:xfrm>
          <a:off x="2442836" y="1748263"/>
          <a:ext cx="2220243" cy="133214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LSTM can store past important information and forget the useless information.</a:t>
          </a:r>
        </a:p>
      </dsp:txBody>
      <dsp:txXfrm>
        <a:off x="2442836" y="1748263"/>
        <a:ext cx="2220243" cy="13321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1111AA-4563-4828-8EA5-1A2CE8B8A3B5}">
      <dsp:nvSpPr>
        <dsp:cNvPr id="0" name=""/>
        <dsp:cNvSpPr/>
      </dsp:nvSpPr>
      <dsp:spPr>
        <a:xfrm>
          <a:off x="4920" y="1407936"/>
          <a:ext cx="1830474" cy="732189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Loading the Data</a:t>
          </a:r>
        </a:p>
      </dsp:txBody>
      <dsp:txXfrm>
        <a:off x="371015" y="1407936"/>
        <a:ext cx="1098285" cy="732189"/>
      </dsp:txXfrm>
    </dsp:sp>
    <dsp:sp modelId="{75DB8837-3EF6-4348-A32A-ECD2D446735E}">
      <dsp:nvSpPr>
        <dsp:cNvPr id="0" name=""/>
        <dsp:cNvSpPr/>
      </dsp:nvSpPr>
      <dsp:spPr>
        <a:xfrm>
          <a:off x="1652347" y="1407936"/>
          <a:ext cx="1830474" cy="732189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Train and Test Split</a:t>
          </a:r>
        </a:p>
      </dsp:txBody>
      <dsp:txXfrm>
        <a:off x="2018442" y="1407936"/>
        <a:ext cx="1098285" cy="732189"/>
      </dsp:txXfrm>
    </dsp:sp>
    <dsp:sp modelId="{3E90FFCA-8E60-49EB-AE9D-333B71F83BB6}">
      <dsp:nvSpPr>
        <dsp:cNvPr id="0" name=""/>
        <dsp:cNvSpPr/>
      </dsp:nvSpPr>
      <dsp:spPr>
        <a:xfrm>
          <a:off x="3299774" y="1407936"/>
          <a:ext cx="1830474" cy="732189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LSTM</a:t>
          </a:r>
        </a:p>
      </dsp:txBody>
      <dsp:txXfrm>
        <a:off x="3665869" y="1407936"/>
        <a:ext cx="1098285" cy="732189"/>
      </dsp:txXfrm>
    </dsp:sp>
    <dsp:sp modelId="{FA3ADEC7-E7BE-4D47-82C9-F5194017A436}">
      <dsp:nvSpPr>
        <dsp:cNvPr id="0" name=""/>
        <dsp:cNvSpPr/>
      </dsp:nvSpPr>
      <dsp:spPr>
        <a:xfrm>
          <a:off x="4947201" y="1407936"/>
          <a:ext cx="1830474" cy="732189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Prediction</a:t>
          </a:r>
        </a:p>
      </dsp:txBody>
      <dsp:txXfrm>
        <a:off x="5313296" y="1407936"/>
        <a:ext cx="1098285" cy="732189"/>
      </dsp:txXfrm>
    </dsp:sp>
    <dsp:sp modelId="{3360BABC-E514-4A2B-B84C-DDC0C83A933E}">
      <dsp:nvSpPr>
        <dsp:cNvPr id="0" name=""/>
        <dsp:cNvSpPr/>
      </dsp:nvSpPr>
      <dsp:spPr>
        <a:xfrm>
          <a:off x="6594628" y="1407936"/>
          <a:ext cx="1830474" cy="732189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Results</a:t>
          </a:r>
        </a:p>
      </dsp:txBody>
      <dsp:txXfrm>
        <a:off x="6960723" y="1407936"/>
        <a:ext cx="1098285" cy="732189"/>
      </dsp:txXfrm>
    </dsp:sp>
    <dsp:sp modelId="{342D46E4-403A-414F-806C-23462D67FC46}">
      <dsp:nvSpPr>
        <dsp:cNvPr id="0" name=""/>
        <dsp:cNvSpPr/>
      </dsp:nvSpPr>
      <dsp:spPr>
        <a:xfrm>
          <a:off x="8242055" y="1407936"/>
          <a:ext cx="1830474" cy="732189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Conclusion</a:t>
          </a:r>
        </a:p>
      </dsp:txBody>
      <dsp:txXfrm>
        <a:off x="8608150" y="1407936"/>
        <a:ext cx="1098285" cy="7321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C29B90-6E7F-4C3B-AFB0-81D1E2CB4A4C}" type="datetimeFigureOut">
              <a:rPr lang="en-IN" smtClean="0"/>
              <a:t>16-11-2021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A58AED-A9E6-4736-8018-FFE4BE20A7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8533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  <a:t>11/16/2021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24844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57026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1660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609562" y="273352"/>
            <a:ext cx="10971684" cy="11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609562" y="1604841"/>
            <a:ext cx="10971684" cy="3977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6841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  <a:t>11/16/2021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30212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0727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104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11/16/2021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03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11/16/2021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4976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11/16/2021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93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2265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2042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11/16/2021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833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  <p:sldLayoutId id="2147483684" r:id="rId12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theconversation.com/when-it-comes-to-economic-forecasting-its-wise-to-admit-to-uncertainty-12437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EAF2F2-C062-4F87-9D54-EB3C798C9E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C37145-583D-4973-AE68-23CB73494C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524" y="0"/>
            <a:ext cx="12188952" cy="404648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8452" y="971371"/>
            <a:ext cx="4251530" cy="1584378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ea typeface="+mj-lt"/>
                <a:cs typeface="+mj-lt"/>
              </a:rPr>
              <a:t>ALGORITHMIC </a:t>
            </a:r>
            <a:br>
              <a:rPr lang="en-US" dirty="0">
                <a:solidFill>
                  <a:srgbClr val="FFFFFF"/>
                </a:solidFill>
                <a:ea typeface="+mj-lt"/>
                <a:cs typeface="+mj-lt"/>
              </a:rPr>
            </a:br>
            <a:r>
              <a:rPr lang="en-US" dirty="0">
                <a:solidFill>
                  <a:srgbClr val="FFFFFF"/>
                </a:solidFill>
                <a:ea typeface="+mj-lt"/>
                <a:cs typeface="+mj-lt"/>
              </a:rPr>
              <a:t>TRADING 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8452" y="2671644"/>
            <a:ext cx="5040785" cy="1351444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sz="3600" dirty="0">
                <a:ea typeface="+mn-lt"/>
                <a:cs typeface="+mn-lt"/>
              </a:rPr>
              <a:t>USING MACHINE LEARNING</a:t>
            </a:r>
            <a:endParaRPr lang="en-US" sz="3600" dirty="0"/>
          </a:p>
          <a:p>
            <a:br>
              <a:rPr lang="en-US" dirty="0"/>
            </a:br>
            <a:endParaRPr lang="en-US" dirty="0"/>
          </a:p>
        </p:txBody>
      </p:sp>
      <p:grpSp>
        <p:nvGrpSpPr>
          <p:cNvPr id="13" name="Graphic 78">
            <a:extLst>
              <a:ext uri="{FF2B5EF4-FFF2-40B4-BE49-F238E27FC236}">
                <a16:creationId xmlns:a16="http://schemas.microsoft.com/office/drawing/2014/main" id="{674FBD09-398F-4886-8D52-3CCAB16E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57951" y="97137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4" name="Graphic 78">
              <a:extLst>
                <a:ext uri="{FF2B5EF4-FFF2-40B4-BE49-F238E27FC236}">
                  <a16:creationId xmlns:a16="http://schemas.microsoft.com/office/drawing/2014/main" id="{794E9BAB-B9ED-4E72-B558-1E4B8753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aphic 78">
              <a:extLst>
                <a:ext uri="{FF2B5EF4-FFF2-40B4-BE49-F238E27FC236}">
                  <a16:creationId xmlns:a16="http://schemas.microsoft.com/office/drawing/2014/main" id="{809A1029-A1BA-4EF8-959B-2AF852A34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1618CAAA-B087-4302-8144-EFDD1D9FD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D71D93E1-AEA4-4F92-BA99-24786C8A1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CE7112A6-6EAE-4620-B089-30D687AA0A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6F45DEA9-D350-4D7C-B408-D0250EE30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1E84B46-9597-410B-A51F-E2E0F2FAF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D4FD378-E29E-4996-A8B0-11E2368A6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BA59DF4-225D-4521-9655-5F0DF52E4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295146-5EA5-417D-AAEE-F59000BC6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768FE2E-63BB-4E2F-8744-A188E6C6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7" name="Graphic 12">
              <a:extLst>
                <a:ext uri="{FF2B5EF4-FFF2-40B4-BE49-F238E27FC236}">
                  <a16:creationId xmlns:a16="http://schemas.microsoft.com/office/drawing/2014/main" id="{4641D6CE-B3E9-440C-BAAE-6F6968AAA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8D02F1DC-8FDC-4424-8750-42EE6CB9F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Graphic 15">
              <a:extLst>
                <a:ext uri="{FF2B5EF4-FFF2-40B4-BE49-F238E27FC236}">
                  <a16:creationId xmlns:a16="http://schemas.microsoft.com/office/drawing/2014/main" id="{2BB6A551-D864-43F8-B270-809C68AE3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57277C8-A482-4AA3-AFA6-7F211CE35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148CF6B-006D-4B27-AF73-EFA4C445FC58}"/>
              </a:ext>
            </a:extLst>
          </p:cNvPr>
          <p:cNvSpPr txBox="1"/>
          <p:nvPr/>
        </p:nvSpPr>
        <p:spPr>
          <a:xfrm>
            <a:off x="8484220" y="235788"/>
            <a:ext cx="37047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>
                <a:solidFill>
                  <a:srgbClr val="FFFFFF"/>
                </a:solidFill>
                <a:ea typeface="+mj-lt"/>
                <a:cs typeface="+mj-lt"/>
              </a:rPr>
              <a:t>MAJOR PROJECT PHASE-I</a:t>
            </a:r>
          </a:p>
          <a:p>
            <a:pPr algn="just"/>
            <a:r>
              <a:rPr lang="en-US" dirty="0">
                <a:solidFill>
                  <a:srgbClr val="FFFFFF"/>
                </a:solidFill>
                <a:ea typeface="+mj-lt"/>
                <a:cs typeface="+mj-lt"/>
              </a:rPr>
              <a:t>GUIDE : </a:t>
            </a:r>
            <a:r>
              <a:rPr lang="en-IN" dirty="0" err="1">
                <a:solidFill>
                  <a:schemeClr val="bg1"/>
                </a:solidFill>
              </a:rPr>
              <a:t>Dr.</a:t>
            </a: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 err="1">
                <a:solidFill>
                  <a:schemeClr val="bg1"/>
                </a:solidFill>
              </a:rPr>
              <a:t>Sarat</a:t>
            </a:r>
            <a:r>
              <a:rPr lang="en-IN" dirty="0">
                <a:solidFill>
                  <a:schemeClr val="bg1"/>
                </a:solidFill>
              </a:rPr>
              <a:t> Chandra Nayak</a:t>
            </a: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 </a:t>
            </a:r>
          </a:p>
          <a:p>
            <a:pPr algn="just"/>
            <a:endParaRPr lang="en-US" dirty="0">
              <a:solidFill>
                <a:srgbClr val="FFFFFF"/>
              </a:solidFill>
              <a:ea typeface="+mj-lt"/>
              <a:cs typeface="+mj-lt"/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BATCH NO. 62</a:t>
            </a:r>
          </a:p>
          <a:p>
            <a:pPr algn="just"/>
            <a:r>
              <a:rPr lang="en-IN" dirty="0">
                <a:solidFill>
                  <a:schemeClr val="bg1"/>
                </a:solidFill>
              </a:rPr>
              <a:t>L Bharadwaj     </a:t>
            </a:r>
            <a:r>
              <a:rPr lang="en-IN" sz="1000" dirty="0">
                <a:solidFill>
                  <a:schemeClr val="bg1"/>
                </a:solidFill>
              </a:rPr>
              <a:t>     </a:t>
            </a:r>
            <a:r>
              <a:rPr lang="en-IN" dirty="0">
                <a:solidFill>
                  <a:schemeClr val="bg1"/>
                </a:solidFill>
              </a:rPr>
              <a:t>18H51A0517</a:t>
            </a:r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IN" dirty="0">
                <a:solidFill>
                  <a:schemeClr val="bg1"/>
                </a:solidFill>
              </a:rPr>
              <a:t>M </a:t>
            </a:r>
            <a:r>
              <a:rPr lang="en-IN" dirty="0" err="1">
                <a:solidFill>
                  <a:schemeClr val="bg1"/>
                </a:solidFill>
              </a:rPr>
              <a:t>M</a:t>
            </a: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 err="1">
                <a:solidFill>
                  <a:schemeClr val="bg1"/>
                </a:solidFill>
              </a:rPr>
              <a:t>Prathyush</a:t>
            </a:r>
            <a:r>
              <a:rPr lang="en-US" dirty="0">
                <a:solidFill>
                  <a:schemeClr val="bg1"/>
                </a:solidFill>
              </a:rPr>
              <a:t>   </a:t>
            </a:r>
            <a:r>
              <a:rPr lang="en-IN" dirty="0">
                <a:solidFill>
                  <a:schemeClr val="bg1"/>
                </a:solidFill>
              </a:rPr>
              <a:t>18H51A0518</a:t>
            </a:r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IN" dirty="0">
                <a:solidFill>
                  <a:schemeClr val="bg1"/>
                </a:solidFill>
              </a:rPr>
              <a:t>G </a:t>
            </a:r>
            <a:r>
              <a:rPr lang="en-IN" dirty="0" err="1">
                <a:solidFill>
                  <a:schemeClr val="bg1"/>
                </a:solidFill>
              </a:rPr>
              <a:t>Vineetkumar</a:t>
            </a:r>
            <a:r>
              <a:rPr lang="en-IN" sz="1200" dirty="0">
                <a:solidFill>
                  <a:schemeClr val="bg1"/>
                </a:solidFill>
              </a:rPr>
              <a:t>    </a:t>
            </a:r>
            <a:r>
              <a:rPr lang="en-IN" dirty="0">
                <a:solidFill>
                  <a:schemeClr val="bg1"/>
                </a:solidFill>
              </a:rPr>
              <a:t>18H51A0596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F87B4204-515C-455A-A6D6-81C3156358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"/>
          <a:stretch/>
        </p:blipFill>
        <p:spPr>
          <a:xfrm>
            <a:off x="20" y="10"/>
            <a:ext cx="12185156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48AEA76-67F2-4344-A189-9BFFE0076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A6133F-F9B4-4C59-8554-266C255C8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380" y="71066"/>
            <a:ext cx="5489268" cy="765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4400" b="0" dirty="0">
                <a:solidFill>
                  <a:srgbClr val="FFFFFF"/>
                </a:solidFill>
                <a:effectLst/>
              </a:rPr>
              <a:t>Machine Learning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94243-99CB-494D-86BA-2BF94B7762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257" y="1287421"/>
            <a:ext cx="4346010" cy="1570202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ts val="1000"/>
              </a:spcBef>
            </a:pPr>
            <a:r>
              <a:rPr lang="en-IN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Logistic Regression</a:t>
            </a:r>
          </a:p>
          <a:p>
            <a:pPr>
              <a:spcBef>
                <a:spcPts val="1000"/>
              </a:spcBef>
            </a:pPr>
            <a:r>
              <a:rPr lang="en-IN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Decision tree</a:t>
            </a:r>
            <a:endParaRPr lang="en-IN" b="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spcBef>
                <a:spcPts val="1000"/>
              </a:spcBef>
            </a:pPr>
            <a:r>
              <a:rPr lang="en-IN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Random Forest</a:t>
            </a:r>
          </a:p>
          <a:p>
            <a:pPr>
              <a:spcBef>
                <a:spcPts val="1000"/>
              </a:spcBef>
            </a:pPr>
            <a:r>
              <a:rPr lang="en-IN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ANN (Artificial </a:t>
            </a:r>
            <a:r>
              <a:rPr lang="en-IN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Neural Network</a:t>
            </a:r>
            <a:r>
              <a:rPr lang="en-IN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>
              <a:spcBef>
                <a:spcPts val="1000"/>
              </a:spcBef>
            </a:pPr>
            <a:r>
              <a:rPr lang="en-IN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Naive bayes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4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5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6871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Picture 4" descr="Abstract background of data">
            <a:extLst>
              <a:ext uri="{FF2B5EF4-FFF2-40B4-BE49-F238E27FC236}">
                <a16:creationId xmlns:a16="http://schemas.microsoft.com/office/drawing/2014/main" id="{A84C8037-0308-45BE-A3A4-6DCF5C8394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"/>
          <a:stretch/>
        </p:blipFill>
        <p:spPr>
          <a:xfrm>
            <a:off x="20" y="10"/>
            <a:ext cx="12185156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48AEA76-67F2-4344-A189-9BFFE0076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BF53A2-6A4C-4B72-82B5-4E9E6C5B0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871" y="542656"/>
            <a:ext cx="4033608" cy="72597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spcBef>
                <a:spcPct val="0"/>
              </a:spcBef>
            </a:pPr>
            <a:r>
              <a:rPr lang="en-US" sz="4400" b="0" dirty="0">
                <a:solidFill>
                  <a:srgbClr val="FFFFFF"/>
                </a:solidFill>
                <a:effectLst/>
              </a:rPr>
              <a:t>Deep Learning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651C6F-7713-4379-9F4A-44C8D920AF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1068" y="1522096"/>
            <a:ext cx="4312686" cy="163304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</a:pPr>
            <a:r>
              <a:rPr lang="en-IN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RNN (</a:t>
            </a:r>
            <a:r>
              <a:rPr lang="en-IN" sz="1800" dirty="0">
                <a:solidFill>
                  <a:schemeClr val="bg1"/>
                </a:solidFill>
                <a:latin typeface="Arial" panose="020B0604020202020204" pitchFamily="34" charset="0"/>
              </a:rPr>
              <a:t>R</a:t>
            </a:r>
            <a:r>
              <a:rPr lang="en-IN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ecurrent Neural Network)</a:t>
            </a:r>
          </a:p>
          <a:p>
            <a:pPr>
              <a:spcBef>
                <a:spcPts val="1000"/>
              </a:spcBef>
            </a:pPr>
            <a:r>
              <a:rPr lang="en-IN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GRU (Gated Recurrent Units)</a:t>
            </a:r>
            <a:endParaRPr lang="en-IN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spcBef>
                <a:spcPts val="1000"/>
              </a:spcBef>
            </a:pPr>
            <a:r>
              <a:rPr lang="en-IN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LSTM</a:t>
            </a:r>
            <a:r>
              <a:rPr lang="en-IN" dirty="0">
                <a:solidFill>
                  <a:schemeClr val="bg1"/>
                </a:solidFill>
              </a:rPr>
              <a:t> (Long Short Term Memory )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4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5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47770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Picture 4" descr="Abstract background of dark mesh">
            <a:extLst>
              <a:ext uri="{FF2B5EF4-FFF2-40B4-BE49-F238E27FC236}">
                <a16:creationId xmlns:a16="http://schemas.microsoft.com/office/drawing/2014/main" id="{1D02FC36-97DD-4D8C-9E91-FB4AC66B09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"/>
          <a:stretch/>
        </p:blipFill>
        <p:spPr>
          <a:xfrm>
            <a:off x="20" y="10"/>
            <a:ext cx="12185156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48AEA76-67F2-4344-A189-9BFFE0076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E4D0C4-0B1E-4124-BBE8-DB038275A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99521"/>
            <a:ext cx="5565648" cy="217960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4400" b="0" u="none" strike="noStrike" dirty="0">
                <a:solidFill>
                  <a:srgbClr val="FFFFFF"/>
                </a:solidFill>
                <a:effectLst/>
              </a:rPr>
              <a:t>RNN (</a:t>
            </a:r>
            <a:r>
              <a:rPr lang="en-US" sz="4400" dirty="0">
                <a:solidFill>
                  <a:srgbClr val="FFFFFF"/>
                </a:solidFill>
              </a:rPr>
              <a:t>R</a:t>
            </a:r>
            <a:r>
              <a:rPr lang="en-US" sz="4400" b="0" u="none" strike="noStrike" dirty="0">
                <a:solidFill>
                  <a:srgbClr val="FFFFFF"/>
                </a:solidFill>
                <a:effectLst/>
              </a:rPr>
              <a:t>ecurrent Neural Network)</a:t>
            </a:r>
            <a:br>
              <a:rPr lang="en-US" sz="4400" dirty="0">
                <a:solidFill>
                  <a:srgbClr val="FFFFFF"/>
                </a:solidFill>
              </a:rPr>
            </a:b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BCE3DE-3357-49B7-975E-BAFED17168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9193" y="2637183"/>
            <a:ext cx="11246810" cy="406841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ts val="1000"/>
              </a:spcBef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RNN is a class of advanced artificial neural network (ANN) </a:t>
            </a:r>
          </a:p>
          <a:p>
            <a:pPr marL="342900" indent="-342900">
              <a:spcBef>
                <a:spcPts val="1000"/>
              </a:spcBef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It is categorized into nonlinear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spcBef>
                <a:spcPts val="1000"/>
              </a:spcBef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RNN takes input from two sources, one is from the present and the other from the past</a:t>
            </a:r>
            <a:endParaRPr lang="en-IN" dirty="0">
              <a:solidFill>
                <a:schemeClr val="bg1"/>
              </a:solidFill>
            </a:endParaRPr>
          </a:p>
          <a:p>
            <a:pPr>
              <a:spcBef>
                <a:spcPts val="1000"/>
              </a:spcBef>
            </a:pPr>
            <a:r>
              <a:rPr lang="en-IN" dirty="0">
                <a:solidFill>
                  <a:schemeClr val="bg1"/>
                </a:solidFill>
              </a:rPr>
              <a:t>    </a:t>
            </a:r>
            <a:r>
              <a:rPr lang="en-IN" sz="1100" dirty="0">
                <a:solidFill>
                  <a:schemeClr val="bg1"/>
                </a:solidFill>
              </a:rPr>
              <a:t> </a:t>
            </a: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Information from these two sources are used to decide how they react to the new set of data</a:t>
            </a:r>
          </a:p>
          <a:p>
            <a:pPr marL="342900" indent="-342900">
              <a:spcBef>
                <a:spcPts val="1000"/>
              </a:spcBef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But fails in forecasting long term duration</a:t>
            </a:r>
          </a:p>
        </p:txBody>
      </p:sp>
      <p:grpSp>
        <p:nvGrpSpPr>
          <p:cNvPr id="34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5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0332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63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0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1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73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DEA363-54FE-4818-925F-BC42232FE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22363"/>
            <a:ext cx="5319470" cy="197834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100" b="0" dirty="0">
                <a:effectLst/>
              </a:rPr>
              <a:t>LSTM </a:t>
            </a:r>
            <a:br>
              <a:rPr lang="en-US" sz="3100" b="0" dirty="0">
                <a:effectLst/>
              </a:rPr>
            </a:br>
            <a:r>
              <a:rPr lang="en-US" sz="3100" b="0" dirty="0">
                <a:effectLst/>
              </a:rPr>
              <a:t>Long-Short-Term Memory</a:t>
            </a:r>
            <a:br>
              <a:rPr lang="en-US" sz="3100" b="0" dirty="0">
                <a:effectLst/>
              </a:rPr>
            </a:br>
            <a:br>
              <a:rPr lang="en-US" sz="3100" dirty="0"/>
            </a:br>
            <a:endParaRPr lang="en-US" sz="31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617A34-E135-44B4-98BA-E237279FE6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3509963"/>
            <a:ext cx="6096000" cy="2890837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en-US" sz="1600" dirty="0"/>
              <a:t>LSTM is an advanced type of RNN</a:t>
            </a:r>
          </a:p>
          <a:p>
            <a:pPr marL="285750" indent="-28575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en-US" sz="1600" dirty="0"/>
              <a:t>LSTM is proficient in learning about long-term dependencies.</a:t>
            </a:r>
          </a:p>
          <a:p>
            <a:pPr marL="285750" indent="-28575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en-US" sz="1600" b="0" dirty="0">
                <a:effectLst/>
              </a:rPr>
              <a:t>LSTM is popularly used on time-series data for classification, processing, and making predictions.</a:t>
            </a:r>
            <a:endParaRPr lang="en-US" sz="1600" dirty="0"/>
          </a:p>
        </p:txBody>
      </p:sp>
      <p:pic>
        <p:nvPicPr>
          <p:cNvPr id="7" name="Graphic 6" descr="Brain">
            <a:extLst>
              <a:ext uri="{FF2B5EF4-FFF2-40B4-BE49-F238E27FC236}">
                <a16:creationId xmlns:a16="http://schemas.microsoft.com/office/drawing/2014/main" id="{05A23B25-95C1-43FA-857E-5F93DBC05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671" y="1016625"/>
            <a:ext cx="4805707" cy="4805707"/>
          </a:xfrm>
          <a:prstGeom prst="rect">
            <a:avLst/>
          </a:prstGeom>
        </p:spPr>
      </p:pic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D1DEB8A1-0BB8-48FD-8739-36D42B5F2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45620" y="0"/>
            <a:ext cx="1446380" cy="2080204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2" name="Graphic 78">
            <a:extLst>
              <a:ext uri="{FF2B5EF4-FFF2-40B4-BE49-F238E27FC236}">
                <a16:creationId xmlns:a16="http://schemas.microsoft.com/office/drawing/2014/main" id="{06B4C967-D337-479B-87CA-7587B7FCF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3" name="Graphic 78">
              <a:extLst>
                <a:ext uri="{FF2B5EF4-FFF2-40B4-BE49-F238E27FC236}">
                  <a16:creationId xmlns:a16="http://schemas.microsoft.com/office/drawing/2014/main" id="{6EF1A9DB-7052-4254-8534-9AAED6F6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4" name="Graphic 78">
              <a:extLst>
                <a:ext uri="{FF2B5EF4-FFF2-40B4-BE49-F238E27FC236}">
                  <a16:creationId xmlns:a16="http://schemas.microsoft.com/office/drawing/2014/main" id="{55D44775-F9E3-4142-8CDB-277AEF2F3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85" name="Graphic 78">
                <a:extLst>
                  <a:ext uri="{FF2B5EF4-FFF2-40B4-BE49-F238E27FC236}">
                    <a16:creationId xmlns:a16="http://schemas.microsoft.com/office/drawing/2014/main" id="{93BB9C83-6DC3-450C-BFAD-0CB5EAD294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Graphic 78">
                <a:extLst>
                  <a:ext uri="{FF2B5EF4-FFF2-40B4-BE49-F238E27FC236}">
                    <a16:creationId xmlns:a16="http://schemas.microsoft.com/office/drawing/2014/main" id="{4E01AF91-A65B-4AE1-96C9-4168BD8F9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Graphic 78">
                <a:extLst>
                  <a:ext uri="{FF2B5EF4-FFF2-40B4-BE49-F238E27FC236}">
                    <a16:creationId xmlns:a16="http://schemas.microsoft.com/office/drawing/2014/main" id="{0AD45C08-DFB9-441F-A901-BCB9B0305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Graphic 78">
                <a:extLst>
                  <a:ext uri="{FF2B5EF4-FFF2-40B4-BE49-F238E27FC236}">
                    <a16:creationId xmlns:a16="http://schemas.microsoft.com/office/drawing/2014/main" id="{E05BEC0E-4EE4-42C4-BF0B-15F9AC518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8E888BFA-FA2E-44AF-9D7B-16D609CD4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67846"/>
            <a:ext cx="3838150" cy="1105920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7CE019E-45F4-43D5-9AB7-9B668C6E6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98068" y="5251713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EC480AF2-3BB1-4050-B21E-AB449FE50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3E90887-79C9-41C0-B858-2F1BBDB0D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98C19F66-7FD5-40E7-9815-B07EFECA6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96" name="Graphic 12">
              <a:extLst>
                <a:ext uri="{FF2B5EF4-FFF2-40B4-BE49-F238E27FC236}">
                  <a16:creationId xmlns:a16="http://schemas.microsoft.com/office/drawing/2014/main" id="{D5C72724-3286-4EB9-9914-3494FBE16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Graphic 15">
              <a:extLst>
                <a:ext uri="{FF2B5EF4-FFF2-40B4-BE49-F238E27FC236}">
                  <a16:creationId xmlns:a16="http://schemas.microsoft.com/office/drawing/2014/main" id="{932523A8-D1B0-4E30-B39D-0D5333498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Graphic 15">
              <a:extLst>
                <a:ext uri="{FF2B5EF4-FFF2-40B4-BE49-F238E27FC236}">
                  <a16:creationId xmlns:a16="http://schemas.microsoft.com/office/drawing/2014/main" id="{2FA0DBAA-ACBC-42C4-88B2-1EBB6EC00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1AE6197-E637-4088-81E6-76DCE41A5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15668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1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8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59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61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Picture 4" descr="Interior of dark warehouse">
            <a:extLst>
              <a:ext uri="{FF2B5EF4-FFF2-40B4-BE49-F238E27FC236}">
                <a16:creationId xmlns:a16="http://schemas.microsoft.com/office/drawing/2014/main" id="{EAECAB6A-1845-44DA-8E48-86D1E40C1C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B3880D-4FFD-40F6-836E-5AA1925D0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238" y="1145080"/>
            <a:ext cx="9090476" cy="21796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4000" b="0" dirty="0">
                <a:solidFill>
                  <a:srgbClr val="FFFFFF"/>
                </a:solidFill>
                <a:effectLst/>
              </a:rPr>
              <a:t>Gated Recurrent Units (GRUs)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24DC35-4FE5-47E6-96F1-9927FC1DD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15675" y="3820262"/>
            <a:ext cx="9882290" cy="163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1900" b="0" dirty="0">
                <a:solidFill>
                  <a:srgbClr val="FFFFFF"/>
                </a:solidFill>
                <a:effectLst/>
              </a:rPr>
              <a:t>GRU is one of the variants of RNN</a:t>
            </a:r>
          </a:p>
          <a:p>
            <a:pPr marL="342900" indent="-3429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1900" b="0" dirty="0">
                <a:solidFill>
                  <a:srgbClr val="FFFFFF"/>
                </a:solidFill>
                <a:effectLst/>
              </a:rPr>
              <a:t>it solves the problem that RNN is difficult to deal with long-distance information</a:t>
            </a:r>
            <a:endParaRPr lang="en-US" sz="1900" dirty="0">
              <a:solidFill>
                <a:srgbClr val="FFFFFF"/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1900" b="0" dirty="0">
                <a:solidFill>
                  <a:srgbClr val="FFFFFF"/>
                </a:solidFill>
                <a:effectLst/>
              </a:rPr>
              <a:t>Compared with LSTM, GRU is simplified</a:t>
            </a:r>
            <a:endParaRPr lang="en-US" sz="1900" dirty="0">
              <a:solidFill>
                <a:srgbClr val="FFFFFF"/>
              </a:solidFill>
            </a:endParaRP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25A2CBEC-4F23-437D-9D03-9968C9B79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94120" y="-1094120"/>
            <a:ext cx="1085312" cy="327355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0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1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73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6264A856-A4F6-4068-9AC3-7B38A00DA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2983E8C-44FB-463B-B6B0-B53E96ACC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6AD7FCC-3422-42C3-A2AD-69ADFEA6E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4ECA670-C540-4DCE-8F03-EC843D518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ECB6083-DDE0-460C-987E-E64587630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4" name="Graphic 12">
              <a:extLst>
                <a:ext uri="{FF2B5EF4-FFF2-40B4-BE49-F238E27FC236}">
                  <a16:creationId xmlns:a16="http://schemas.microsoft.com/office/drawing/2014/main" id="{378004C4-6786-473C-BB2A-AAA6EF115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Graphic 15">
              <a:extLst>
                <a:ext uri="{FF2B5EF4-FFF2-40B4-BE49-F238E27FC236}">
                  <a16:creationId xmlns:a16="http://schemas.microsoft.com/office/drawing/2014/main" id="{455376B6-DAB5-4A34-A8BE-15DE02CAF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Graphic 15">
              <a:extLst>
                <a:ext uri="{FF2B5EF4-FFF2-40B4-BE49-F238E27FC236}">
                  <a16:creationId xmlns:a16="http://schemas.microsoft.com/office/drawing/2014/main" id="{EC2A85A1-668E-48DF-A484-FADE64BE6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D16C5EE-54EB-4800-8860-E622EEDE8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38734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4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3A2321-1114-491B-853B-2A572554B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52" y="971398"/>
            <a:ext cx="5577547" cy="158437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en-US" sz="4000" dirty="0"/>
              <a:t>comparison</a:t>
            </a:r>
          </a:p>
        </p:txBody>
      </p:sp>
      <p:grpSp>
        <p:nvGrpSpPr>
          <p:cNvPr id="33" name="Graphic 78">
            <a:extLst>
              <a:ext uri="{FF2B5EF4-FFF2-40B4-BE49-F238E27FC236}">
                <a16:creationId xmlns:a16="http://schemas.microsoft.com/office/drawing/2014/main" id="{674FBD09-398F-4886-8D52-3CCAB16E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57951" y="971370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4" name="Graphic 78">
              <a:extLst>
                <a:ext uri="{FF2B5EF4-FFF2-40B4-BE49-F238E27FC236}">
                  <a16:creationId xmlns:a16="http://schemas.microsoft.com/office/drawing/2014/main" id="{794E9BAB-B9ED-4E72-B558-1E4B8753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aphic 78">
              <a:extLst>
                <a:ext uri="{FF2B5EF4-FFF2-40B4-BE49-F238E27FC236}">
                  <a16:creationId xmlns:a16="http://schemas.microsoft.com/office/drawing/2014/main" id="{809A1029-A1BA-4EF8-959B-2AF852A34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6" name="Graphic 78">
                <a:extLst>
                  <a:ext uri="{FF2B5EF4-FFF2-40B4-BE49-F238E27FC236}">
                    <a16:creationId xmlns:a16="http://schemas.microsoft.com/office/drawing/2014/main" id="{1618CAAA-B087-4302-8144-EFDD1D9FD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D71D93E1-AEA4-4F92-BA99-24786C8A1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CE7112A6-6EAE-4620-B089-30D687AA0A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6F45DEA9-D350-4D7C-B408-D0250EE30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A49DF4D-3DEC-4D8F-A602-998C1D3BD6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13"/>
          <a:stretch/>
        </p:blipFill>
        <p:spPr>
          <a:xfrm>
            <a:off x="475419" y="2674410"/>
            <a:ext cx="11143323" cy="2108088"/>
          </a:xfrm>
          <a:prstGeom prst="rect">
            <a:avLst/>
          </a:prstGeom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1E84B46-9597-410B-A51F-E2E0F2FAF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D4FD378-E29E-4996-A8B0-11E2368A6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BA59DF4-225D-4521-9655-5F0DF52E4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5295146-5EA5-417D-AAEE-F59000BC6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768FE2E-63BB-4E2F-8744-A188E6C6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Graphic 12">
              <a:extLst>
                <a:ext uri="{FF2B5EF4-FFF2-40B4-BE49-F238E27FC236}">
                  <a16:creationId xmlns:a16="http://schemas.microsoft.com/office/drawing/2014/main" id="{4641D6CE-B3E9-440C-BAAE-6F6968AAA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15">
              <a:extLst>
                <a:ext uri="{FF2B5EF4-FFF2-40B4-BE49-F238E27FC236}">
                  <a16:creationId xmlns:a16="http://schemas.microsoft.com/office/drawing/2014/main" id="{8D02F1DC-8FDC-4424-8750-42EE6CB9F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Graphic 15">
              <a:extLst>
                <a:ext uri="{FF2B5EF4-FFF2-40B4-BE49-F238E27FC236}">
                  <a16:creationId xmlns:a16="http://schemas.microsoft.com/office/drawing/2014/main" id="{2BB6A551-D864-43F8-B270-809C68AE3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7277C8-A482-4AA3-AFA6-7F211CE35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61144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7AD8C-5BB5-4B8E-B80C-F64CABF41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IEEE RESEARCH PAPERS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CACF65-553E-4718-9D94-7577682AD0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2"/>
          <a:stretch/>
        </p:blipFill>
        <p:spPr>
          <a:xfrm>
            <a:off x="504630" y="1418034"/>
            <a:ext cx="9802593" cy="543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01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97D3B-CE50-4EE0-9B9A-03D2110A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1114691"/>
            <a:ext cx="5512288" cy="1880555"/>
          </a:xfrm>
        </p:spPr>
        <p:txBody>
          <a:bodyPr anchor="t">
            <a:normAutofit/>
          </a:bodyPr>
          <a:lstStyle/>
          <a:p>
            <a:r>
              <a:rPr lang="en-US" dirty="0"/>
              <a:t>DATA SET COLLECTION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E9BFB270-A887-4B62-B243-50F92509A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5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6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7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78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026" name="Picture 2" descr="Using a Keras Long Short-Term Memory (LSTM) Model to Predict Stock Prices -  KDnuggets">
            <a:extLst>
              <a:ext uri="{FF2B5EF4-FFF2-40B4-BE49-F238E27FC236}">
                <a16:creationId xmlns:a16="http://schemas.microsoft.com/office/drawing/2014/main" id="{DC9A12F7-8654-4F54-A3D1-B41E31AE72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81" t="652" r="50000" b="-650"/>
          <a:stretch/>
        </p:blipFill>
        <p:spPr bwMode="auto">
          <a:xfrm>
            <a:off x="221971" y="2762377"/>
            <a:ext cx="5512288" cy="298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665C4-839C-4723-A010-FAA907B4F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159233" cy="514590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ea typeface="+mn-lt"/>
                <a:cs typeface="+mn-lt"/>
              </a:rPr>
              <a:t>NSE (National Stock Exchange of India)</a:t>
            </a:r>
          </a:p>
          <a:p>
            <a:r>
              <a:rPr lang="en-US">
                <a:ea typeface="+mn-lt"/>
                <a:cs typeface="+mn-lt"/>
              </a:rPr>
              <a:t>BSE (Bombay Stock Exchange)</a:t>
            </a:r>
            <a:endParaRPr lang="en-US"/>
          </a:p>
          <a:p>
            <a:r>
              <a:rPr lang="en-US">
                <a:ea typeface="+mn-lt"/>
                <a:cs typeface="+mn-lt"/>
              </a:rPr>
              <a:t>NYSE (New York Stock Exchange)</a:t>
            </a:r>
            <a:endParaRPr lang="en-US"/>
          </a:p>
          <a:p>
            <a:r>
              <a:rPr lang="en-US">
                <a:ea typeface="+mn-lt"/>
                <a:cs typeface="+mn-lt"/>
              </a:rPr>
              <a:t>Money Control</a:t>
            </a:r>
          </a:p>
          <a:p>
            <a:r>
              <a:rPr lang="en-US">
                <a:ea typeface="+mn-lt"/>
                <a:cs typeface="+mn-lt"/>
              </a:rPr>
              <a:t>Google Stock Prices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Yahoo</a:t>
            </a:r>
            <a:endParaRPr lang="en-US"/>
          </a:p>
          <a:p>
            <a:r>
              <a:rPr lang="en-US">
                <a:ea typeface="+mn-lt"/>
                <a:cs typeface="+mn-lt"/>
              </a:rPr>
              <a:t>China’s Shanghai and Shenzhen stock markets</a:t>
            </a:r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915833"/>
            <a:ext cx="2438970" cy="942167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B108AF4-088E-4064-B983-46D04AE2E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9771377" y="5278254"/>
            <a:ext cx="623078" cy="1834221"/>
            <a:chOff x="10948005" y="3272152"/>
            <a:chExt cx="623078" cy="1834221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B0072F45-87A5-41AF-8A5F-AA1169606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9543D5C-6314-4A56-96D8-66138F7AD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3B17B08-2B11-4A2F-9E2C-DE23C7250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38962" y="5013367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9" name="Graphic 12">
              <a:extLst>
                <a:ext uri="{FF2B5EF4-FFF2-40B4-BE49-F238E27FC236}">
                  <a16:creationId xmlns:a16="http://schemas.microsoft.com/office/drawing/2014/main" id="{1C07DBD2-276A-4A72-BF25-6FB2FCD05A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Graphic 15">
              <a:extLst>
                <a:ext uri="{FF2B5EF4-FFF2-40B4-BE49-F238E27FC236}">
                  <a16:creationId xmlns:a16="http://schemas.microsoft.com/office/drawing/2014/main" id="{C354B108-DB71-4484-8743-68C8D50307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56574" y="4484929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Graphic 15">
              <a:extLst>
                <a:ext uri="{FF2B5EF4-FFF2-40B4-BE49-F238E27FC236}">
                  <a16:creationId xmlns:a16="http://schemas.microsoft.com/office/drawing/2014/main" id="{C50B8508-ED23-4F52-B6D0-18C4EFC54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7C296D5-FE18-49F2-BECF-3BBFD7834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98165" y="4772395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B9590FA-38E0-4B7B-BE57-BE5A9AA5C581}"/>
              </a:ext>
            </a:extLst>
          </p:cNvPr>
          <p:cNvSpPr txBox="1"/>
          <p:nvPr/>
        </p:nvSpPr>
        <p:spPr>
          <a:xfrm>
            <a:off x="1851312" y="6011701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Fig: Sample data set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2830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2" name="Rectangle 141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2C123-150F-442B-B483-316F7C1D7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34" y="787068"/>
            <a:ext cx="4864932" cy="145509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dirty="0"/>
              <a:t>LSTM 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6" name="Graphic 78">
            <a:extLst>
              <a:ext uri="{FF2B5EF4-FFF2-40B4-BE49-F238E27FC236}">
                <a16:creationId xmlns:a16="http://schemas.microsoft.com/office/drawing/2014/main" id="{61BBAB6F-65E6-4E2B-B363-6AB27C84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717" y="258511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47" name="Graphic 78">
              <a:extLst>
                <a:ext uri="{FF2B5EF4-FFF2-40B4-BE49-F238E27FC236}">
                  <a16:creationId xmlns:a16="http://schemas.microsoft.com/office/drawing/2014/main" id="{6DA3BBB2-E620-4C13-98C9-FE1EF7D2E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8" name="Graphic 78">
              <a:extLst>
                <a:ext uri="{FF2B5EF4-FFF2-40B4-BE49-F238E27FC236}">
                  <a16:creationId xmlns:a16="http://schemas.microsoft.com/office/drawing/2014/main" id="{ADC9AB5D-88A1-4FA9-B467-E8EF8FFE5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49" name="Graphic 78">
                <a:extLst>
                  <a:ext uri="{FF2B5EF4-FFF2-40B4-BE49-F238E27FC236}">
                    <a16:creationId xmlns:a16="http://schemas.microsoft.com/office/drawing/2014/main" id="{0867B8E5-4535-4743-8235-6612FEA41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Graphic 78">
                <a:extLst>
                  <a:ext uri="{FF2B5EF4-FFF2-40B4-BE49-F238E27FC236}">
                    <a16:creationId xmlns:a16="http://schemas.microsoft.com/office/drawing/2014/main" id="{BE48FEA7-5915-4751-8090-63F309432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Graphic 78">
                <a:extLst>
                  <a:ext uri="{FF2B5EF4-FFF2-40B4-BE49-F238E27FC236}">
                    <a16:creationId xmlns:a16="http://schemas.microsoft.com/office/drawing/2014/main" id="{32B378CE-44FD-4120-B9ED-7828D4EE9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Graphic 78">
                <a:extLst>
                  <a:ext uri="{FF2B5EF4-FFF2-40B4-BE49-F238E27FC236}">
                    <a16:creationId xmlns:a16="http://schemas.microsoft.com/office/drawing/2014/main" id="{40FA43D3-D34B-4BC7-80D0-F3E75A222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55820E42-2F9D-41EF-B67F-522A133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13D9BC31-B57D-4933-AD83-94F462D4C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D84AFEA3-A055-41AE-96F3-34BA58142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028771F-62FA-4349-B7A8-CE1682D2C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319CDEE6-CB2F-49F0-B237-2A26A3D1D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0" name="Graphic 12">
              <a:extLst>
                <a:ext uri="{FF2B5EF4-FFF2-40B4-BE49-F238E27FC236}">
                  <a16:creationId xmlns:a16="http://schemas.microsoft.com/office/drawing/2014/main" id="{3DD82286-02D2-4210-A797-5D502D44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Graphic 15">
              <a:extLst>
                <a:ext uri="{FF2B5EF4-FFF2-40B4-BE49-F238E27FC236}">
                  <a16:creationId xmlns:a16="http://schemas.microsoft.com/office/drawing/2014/main" id="{735449F4-80DA-4E06-B3B6-B9F519F4A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Graphic 15">
              <a:extLst>
                <a:ext uri="{FF2B5EF4-FFF2-40B4-BE49-F238E27FC236}">
                  <a16:creationId xmlns:a16="http://schemas.microsoft.com/office/drawing/2014/main" id="{61FABA3B-05B6-433C-90F9-8D9691A84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E1FEBA45-D0A3-4091-9956-161EDA21A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AEA6440-10B4-4405-8EB8-C66DEE46734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25717" y="2796427"/>
          <a:ext cx="4663649" cy="32745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2" descr="Chart&#10;&#10;Description automatically generated">
            <a:extLst>
              <a:ext uri="{FF2B5EF4-FFF2-40B4-BE49-F238E27FC236}">
                <a16:creationId xmlns:a16="http://schemas.microsoft.com/office/drawing/2014/main" id="{D168AFD3-1AD0-489F-BE42-114F4EA389D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769" t="5521" r="5821" b="3988"/>
          <a:stretch/>
        </p:blipFill>
        <p:spPr>
          <a:xfrm>
            <a:off x="5716439" y="545082"/>
            <a:ext cx="5946203" cy="42305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85F8495-40FB-428E-9FAE-8E65FFDFDBD9}"/>
              </a:ext>
            </a:extLst>
          </p:cNvPr>
          <p:cNvSpPr txBox="1"/>
          <p:nvPr/>
        </p:nvSpPr>
        <p:spPr>
          <a:xfrm>
            <a:off x="7489342" y="4923491"/>
            <a:ext cx="3199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FIG: </a:t>
            </a:r>
            <a:r>
              <a:rPr lang="en-US" b="1" dirty="0"/>
              <a:t>LSTM</a:t>
            </a:r>
            <a:r>
              <a:rPr lang="en-IN" b="1" dirty="0"/>
              <a:t> </a:t>
            </a:r>
            <a:r>
              <a:rPr lang="en-US" dirty="0"/>
              <a:t>SAMPLE RESULT</a:t>
            </a:r>
          </a:p>
        </p:txBody>
      </p:sp>
    </p:spTree>
    <p:extLst>
      <p:ext uri="{BB962C8B-B14F-4D97-AF65-F5344CB8AC3E}">
        <p14:creationId xmlns:p14="http://schemas.microsoft.com/office/powerpoint/2010/main" val="3670135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98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ABA90E-4995-4034-AB4F-A391E01CB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</p:spPr>
        <p:txBody>
          <a:bodyPr>
            <a:normAutofit/>
          </a:bodyPr>
          <a:lstStyle/>
          <a:p>
            <a:r>
              <a:rPr lang="en-US"/>
              <a:t>PROCESS</a:t>
            </a:r>
          </a:p>
        </p:txBody>
      </p:sp>
      <p:grpSp>
        <p:nvGrpSpPr>
          <p:cNvPr id="39" name="Graphic 78">
            <a:extLst>
              <a:ext uri="{FF2B5EF4-FFF2-40B4-BE49-F238E27FC236}">
                <a16:creationId xmlns:a16="http://schemas.microsoft.com/office/drawing/2014/main" id="{C13D619A-1417-41F6-AB84-3DA81D94B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2345718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40" name="Graphic 78">
              <a:extLst>
                <a:ext uri="{FF2B5EF4-FFF2-40B4-BE49-F238E27FC236}">
                  <a16:creationId xmlns:a16="http://schemas.microsoft.com/office/drawing/2014/main" id="{ABA075C2-6990-484C-907A-08DB4DF5A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Graphic 78">
              <a:extLst>
                <a:ext uri="{FF2B5EF4-FFF2-40B4-BE49-F238E27FC236}">
                  <a16:creationId xmlns:a16="http://schemas.microsoft.com/office/drawing/2014/main" id="{EC9D29F2-21D6-461F-8BD7-533101D86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42" name="Graphic 78">
                <a:extLst>
                  <a:ext uri="{FF2B5EF4-FFF2-40B4-BE49-F238E27FC236}">
                    <a16:creationId xmlns:a16="http://schemas.microsoft.com/office/drawing/2014/main" id="{F1CB2E23-919F-4FDA-9880-7AEF61BF3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Graphic 78">
                <a:extLst>
                  <a:ext uri="{FF2B5EF4-FFF2-40B4-BE49-F238E27FC236}">
                    <a16:creationId xmlns:a16="http://schemas.microsoft.com/office/drawing/2014/main" id="{2BBC6B41-7E8B-40C0-8289-6918BCA68F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Graphic 78">
                <a:extLst>
                  <a:ext uri="{FF2B5EF4-FFF2-40B4-BE49-F238E27FC236}">
                    <a16:creationId xmlns:a16="http://schemas.microsoft.com/office/drawing/2014/main" id="{67E04027-1EC8-4CBE-A4D2-F09F6AF0E0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Graphic 78">
                <a:extLst>
                  <a:ext uri="{FF2B5EF4-FFF2-40B4-BE49-F238E27FC236}">
                    <a16:creationId xmlns:a16="http://schemas.microsoft.com/office/drawing/2014/main" id="{5EC8762A-B2EC-4710-9F10-B93BE2075E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5B4F0F5-BE58-4EC0-B650-A71A0743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700C1F5-B637-45FE-96CC-270D263A5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3DA22C9-3830-4323-9087-6D7C1E6AA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5AC4DA9-FD16-4055-8D2D-95D615C03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BA7D58E-9AB5-4B54-A635-2E86BEC7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3" name="Graphic 12">
              <a:extLst>
                <a:ext uri="{FF2B5EF4-FFF2-40B4-BE49-F238E27FC236}">
                  <a16:creationId xmlns:a16="http://schemas.microsoft.com/office/drawing/2014/main" id="{B7D72779-BBD2-4D64-B6B1-E052E227EB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Graphic 15">
              <a:extLst>
                <a:ext uri="{FF2B5EF4-FFF2-40B4-BE49-F238E27FC236}">
                  <a16:creationId xmlns:a16="http://schemas.microsoft.com/office/drawing/2014/main" id="{569BD34C-BFEF-4FB1-A094-2D9E687CD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Graphic 15">
              <a:extLst>
                <a:ext uri="{FF2B5EF4-FFF2-40B4-BE49-F238E27FC236}">
                  <a16:creationId xmlns:a16="http://schemas.microsoft.com/office/drawing/2014/main" id="{DC258A66-ED52-4FA3-96CE-7932E91F5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EC6A48C-21EF-4485-9836-044550003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8D6BE83-6BD7-441B-8198-9300283597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6098126"/>
              </p:ext>
            </p:extLst>
          </p:nvPr>
        </p:nvGraphicFramePr>
        <p:xfrm>
          <a:off x="525463" y="2522538"/>
          <a:ext cx="10077450" cy="3548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3288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7ED65-779F-479D-BF55-ED5DA72D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17" y="2689834"/>
            <a:ext cx="4421731" cy="1273774"/>
          </a:xfrm>
        </p:spPr>
        <p:txBody>
          <a:bodyPr anchor="t">
            <a:normAutofit/>
          </a:bodyPr>
          <a:lstStyle/>
          <a:p>
            <a:r>
              <a:rPr lang="en-US" sz="3300" dirty="0"/>
              <a:t>PROBLEM UNDERSTANDING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3ED2C98F-B668-4CD9-862F-6BF4AE5D2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3976378" cy="127377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38" name="Content Placeholder 2">
            <a:extLst>
              <a:ext uri="{FF2B5EF4-FFF2-40B4-BE49-F238E27FC236}">
                <a16:creationId xmlns:a16="http://schemas.microsoft.com/office/drawing/2014/main" id="{2C07DB18-D815-4576-BE4B-3C1AB73AA0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0746973"/>
              </p:ext>
            </p:extLst>
          </p:nvPr>
        </p:nvGraphicFramePr>
        <p:xfrm>
          <a:off x="5068561" y="582842"/>
          <a:ext cx="6449246" cy="5487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0384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092C70-75C8-4514-85D0-574C5C8BD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4145" y="1524000"/>
            <a:ext cx="3781856" cy="4359964"/>
          </a:xfrm>
        </p:spPr>
        <p:txBody>
          <a:bodyPr anchor="t">
            <a:normAutofit/>
          </a:bodyPr>
          <a:lstStyle/>
          <a:p>
            <a:r>
              <a:rPr lang="en-US" dirty="0"/>
              <a:t>THANK YOU</a:t>
            </a:r>
            <a:endParaRPr lang="en-IN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707F4F1-79FE-4E99-AF42-242AC08A3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864840" cy="6858001"/>
          </a:xfrm>
          <a:custGeom>
            <a:avLst/>
            <a:gdLst>
              <a:gd name="connsiteX0" fmla="*/ 0 w 888736"/>
              <a:gd name="connsiteY0" fmla="*/ 0 h 2458832"/>
              <a:gd name="connsiteX1" fmla="*/ 177394 w 888736"/>
              <a:gd name="connsiteY1" fmla="*/ 125361 h 2458832"/>
              <a:gd name="connsiteX2" fmla="*/ 881856 w 888736"/>
              <a:gd name="connsiteY2" fmla="*/ 1189003 h 2458832"/>
              <a:gd name="connsiteX3" fmla="*/ 691256 w 888736"/>
              <a:gd name="connsiteY3" fmla="*/ 1628147 h 2458832"/>
              <a:gd name="connsiteX4" fmla="*/ 118397 w 888736"/>
              <a:gd name="connsiteY4" fmla="*/ 2331723 h 2458832"/>
              <a:gd name="connsiteX5" fmla="*/ 0 w 888736"/>
              <a:gd name="connsiteY5" fmla="*/ 2458832 h 245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8736" h="2458832">
                <a:moveTo>
                  <a:pt x="0" y="0"/>
                </a:moveTo>
                <a:lnTo>
                  <a:pt x="177394" y="125361"/>
                </a:lnTo>
                <a:cubicBezTo>
                  <a:pt x="548898" y="378359"/>
                  <a:pt x="946091" y="744358"/>
                  <a:pt x="881856" y="1189003"/>
                </a:cubicBezTo>
                <a:cubicBezTo>
                  <a:pt x="858787" y="1347884"/>
                  <a:pt x="777253" y="1491554"/>
                  <a:pt x="691256" y="1628147"/>
                </a:cubicBezTo>
                <a:cubicBezTo>
                  <a:pt x="609261" y="1758448"/>
                  <a:pt x="399047" y="2022344"/>
                  <a:pt x="118397" y="2331723"/>
                </a:cubicBezTo>
                <a:lnTo>
                  <a:pt x="0" y="2458832"/>
                </a:lnTo>
                <a:close/>
              </a:path>
            </a:pathLst>
          </a:cu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4" name="Graphic 78">
            <a:extLst>
              <a:ext uri="{FF2B5EF4-FFF2-40B4-BE49-F238E27FC236}">
                <a16:creationId xmlns:a16="http://schemas.microsoft.com/office/drawing/2014/main" id="{C5035748-E666-464D-B95F-ED8146346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42299" y="1617538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3" name="Graphic 78">
              <a:extLst>
                <a:ext uri="{FF2B5EF4-FFF2-40B4-BE49-F238E27FC236}">
                  <a16:creationId xmlns:a16="http://schemas.microsoft.com/office/drawing/2014/main" id="{4D85EFE8-5037-4E99-8D29-64B5CE9D2C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aphic 78">
              <a:extLst>
                <a:ext uri="{FF2B5EF4-FFF2-40B4-BE49-F238E27FC236}">
                  <a16:creationId xmlns:a16="http://schemas.microsoft.com/office/drawing/2014/main" id="{9FD653C8-CB16-40C0-BA61-6FA0587D7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5" name="Graphic 78">
                <a:extLst>
                  <a:ext uri="{FF2B5EF4-FFF2-40B4-BE49-F238E27FC236}">
                    <a16:creationId xmlns:a16="http://schemas.microsoft.com/office/drawing/2014/main" id="{ABA973BF-958C-4267-A9F2-CEA64D284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B0DAD6C4-EBF1-4DBF-928B-3F52E02440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Graphic 78">
                <a:extLst>
                  <a:ext uri="{FF2B5EF4-FFF2-40B4-BE49-F238E27FC236}">
                    <a16:creationId xmlns:a16="http://schemas.microsoft.com/office/drawing/2014/main" id="{B2BD6CA6-C90E-4CC3-B99B-93CE2622E7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8E83D65E-8C50-430E-8331-F293349EF6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5E51A3D-2FA6-4FB0-8E96-240CD790A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3046134" flipH="1">
            <a:off x="862428" y="4444126"/>
            <a:ext cx="886141" cy="802496"/>
            <a:chOff x="10948005" y="3272152"/>
            <a:chExt cx="868640" cy="786648"/>
          </a:xfrm>
          <a:solidFill>
            <a:schemeClr val="accent6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9077F9C-631A-40ED-8DF2-6F7CE48C1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B5F57A0-CC7E-443D-8694-A244B50F8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C28A3D1-4D8C-4C0C-9C35-6A60D2262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F730EC4F-7921-4623-84EE-AD5E059F9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6C52E193-84A5-4949-8431-6CF8BED86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9E948C20-2509-497E-8A43-AC9A26FD6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719FF44-226D-4A47-A1C7-BB6FA4315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" name="Freeform: Shape 28">
            <a:extLst>
              <a:ext uri="{FF2B5EF4-FFF2-40B4-BE49-F238E27FC236}">
                <a16:creationId xmlns:a16="http://schemas.microsoft.com/office/drawing/2014/main" id="{825CBD1C-2583-4689-9336-2E92126BB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0428708" y="5094708"/>
            <a:ext cx="1446380" cy="2080204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2AB24-EB80-4594-9815-DFC3F0902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956" y="1822976"/>
            <a:ext cx="4193458" cy="4060989"/>
          </a:xfrm>
        </p:spPr>
        <p:txBody>
          <a:bodyPr>
            <a:normAutofit/>
          </a:bodyPr>
          <a:lstStyle/>
          <a:p>
            <a:r>
              <a:rPr lang="en-US" dirty="0"/>
              <a:t>ALL</a:t>
            </a:r>
          </a:p>
          <a:p>
            <a:r>
              <a:rPr lang="en-US" dirty="0"/>
              <a:t>OUR GUIDE</a:t>
            </a:r>
          </a:p>
          <a:p>
            <a:r>
              <a:rPr lang="en-US" dirty="0"/>
              <a:t>TEAM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5847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5372A-686C-4268-B07F-85517ED5D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 OF STUDY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7C65A264-128F-4D5E-AB2E-77EEEAAB98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1482241"/>
              </p:ext>
            </p:extLst>
          </p:nvPr>
        </p:nvGraphicFramePr>
        <p:xfrm>
          <a:off x="123150" y="1558603"/>
          <a:ext cx="11946612" cy="51449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0477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Picture 4" descr="Three darts on bullseye">
            <a:extLst>
              <a:ext uri="{FF2B5EF4-FFF2-40B4-BE49-F238E27FC236}">
                <a16:creationId xmlns:a16="http://schemas.microsoft.com/office/drawing/2014/main" id="{B54E7E42-C27F-4F7A-878A-EF37A177C9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44" r="4" b="4206"/>
          <a:stretch/>
        </p:blipFill>
        <p:spPr>
          <a:xfrm>
            <a:off x="20" y="10"/>
            <a:ext cx="12185156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48AEA76-67F2-4344-A189-9BFFE0076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4C6BF-6B77-4999-898D-5B9E165C8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282" y="844738"/>
            <a:ext cx="5565648" cy="21796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4FD59-0E72-499D-9F7C-07DA54AC3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534" y="3528484"/>
            <a:ext cx="5372078" cy="27471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FF"/>
                </a:solidFill>
              </a:rPr>
              <a:t>To design efficient system for predicting the stock market movement using ML 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FF"/>
                </a:solidFill>
              </a:rPr>
              <a:t>Specifically, use LSTM method to Predict stock price based on the historical data.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Compare existing methods to show the superiority of LSTM.</a:t>
            </a:r>
          </a:p>
        </p:txBody>
      </p:sp>
      <p:grpSp>
        <p:nvGrpSpPr>
          <p:cNvPr id="34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5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9453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7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19" name="Rectangle 29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21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FA5CCCC6-806B-4116-B961-16D2C220DF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20" r="4" b="4"/>
          <a:stretch/>
        </p:blipFill>
        <p:spPr>
          <a:xfrm>
            <a:off x="20" y="10"/>
            <a:ext cx="12185156" cy="6857990"/>
          </a:xfrm>
          <a:prstGeom prst="rect">
            <a:avLst/>
          </a:prstGeom>
        </p:spPr>
      </p:pic>
      <p:sp>
        <p:nvSpPr>
          <p:cNvPr id="29" name="Rectangle 31">
            <a:extLst>
              <a:ext uri="{FF2B5EF4-FFF2-40B4-BE49-F238E27FC236}">
                <a16:creationId xmlns:a16="http://schemas.microsoft.com/office/drawing/2014/main" id="{948AEA76-67F2-4344-A189-9BFFE0076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077F69-CD01-4D98-8F04-412D49FE6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99521"/>
            <a:ext cx="5565648" cy="21796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PROBLEM STATEMENT</a:t>
            </a:r>
          </a:p>
        </p:txBody>
      </p:sp>
      <p:grpSp>
        <p:nvGrpSpPr>
          <p:cNvPr id="31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5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0BC96D34-957E-41E3-9287-49A9D0AEBCF7}"/>
              </a:ext>
            </a:extLst>
          </p:cNvPr>
          <p:cNvSpPr>
            <a:spLocks noGrp="1"/>
          </p:cNvSpPr>
          <p:nvPr/>
        </p:nvSpPr>
        <p:spPr>
          <a:xfrm>
            <a:off x="525717" y="3334976"/>
            <a:ext cx="7195967" cy="324722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Stock market is just like a probabilistic trading where we can gain and have possibility of loss. Investing in stock market trading might be a risky task. So, we can use algorithmic trading which uses the previous trends of a particular stock and help us predicting investing in the stock that gives us more profit.</a:t>
            </a:r>
          </a:p>
          <a:p>
            <a:pPr algn="just"/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algn="just"/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P/E * EPS  = PRICE</a:t>
            </a:r>
          </a:p>
          <a:p>
            <a:pPr algn="just"/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If we can predict stocks future P/E and EPS, We will know accurate PRICE</a:t>
            </a:r>
          </a:p>
        </p:txBody>
      </p:sp>
    </p:spTree>
    <p:extLst>
      <p:ext uri="{BB962C8B-B14F-4D97-AF65-F5344CB8AC3E}">
        <p14:creationId xmlns:p14="http://schemas.microsoft.com/office/powerpoint/2010/main" val="719674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0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4F4E6D-574E-4FC9-B0C8-D468310B9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4278637"/>
            <a:ext cx="5512288" cy="1897474"/>
          </a:xfrm>
        </p:spPr>
        <p:txBody>
          <a:bodyPr anchor="t">
            <a:normAutofit/>
          </a:bodyPr>
          <a:lstStyle/>
          <a:p>
            <a:r>
              <a:rPr lang="en-US"/>
              <a:t>SCOPE &amp; LIMITATIONS</a:t>
            </a:r>
          </a:p>
        </p:txBody>
      </p:sp>
      <p:pic>
        <p:nvPicPr>
          <p:cNvPr id="4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BBD2BB07-E83D-4D76-B8A1-A587FC115F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50473" r="1" b="1"/>
          <a:stretch/>
        </p:blipFill>
        <p:spPr>
          <a:xfrm>
            <a:off x="555170" y="481586"/>
            <a:ext cx="11087101" cy="3431928"/>
          </a:xfrm>
          <a:prstGeom prst="rect">
            <a:avLst/>
          </a:prstGeom>
        </p:spPr>
      </p:pic>
      <p:grpSp>
        <p:nvGrpSpPr>
          <p:cNvPr id="71" name="Graphic 78">
            <a:extLst>
              <a:ext uri="{FF2B5EF4-FFF2-40B4-BE49-F238E27FC236}">
                <a16:creationId xmlns:a16="http://schemas.microsoft.com/office/drawing/2014/main" id="{554A72DC-6122-426C-9473-FE48DFBD1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42786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64" name="Graphic 78">
              <a:extLst>
                <a:ext uri="{FF2B5EF4-FFF2-40B4-BE49-F238E27FC236}">
                  <a16:creationId xmlns:a16="http://schemas.microsoft.com/office/drawing/2014/main" id="{FC2789D7-C243-446F-8C4A-3C3B673CF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aphic 78">
              <a:extLst>
                <a:ext uri="{FF2B5EF4-FFF2-40B4-BE49-F238E27FC236}">
                  <a16:creationId xmlns:a16="http://schemas.microsoft.com/office/drawing/2014/main" id="{7BFC7F62-86A1-4E98-B4C1-E6E050894F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66" name="Graphic 78">
                <a:extLst>
                  <a:ext uri="{FF2B5EF4-FFF2-40B4-BE49-F238E27FC236}">
                    <a16:creationId xmlns:a16="http://schemas.microsoft.com/office/drawing/2014/main" id="{8F4903DE-F756-4685-AA3E-D6F6DFCD6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Graphic 78">
                <a:extLst>
                  <a:ext uri="{FF2B5EF4-FFF2-40B4-BE49-F238E27FC236}">
                    <a16:creationId xmlns:a16="http://schemas.microsoft.com/office/drawing/2014/main" id="{ACAA5D31-8D54-4B6B-B297-478B664437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Graphic 78">
                <a:extLst>
                  <a:ext uri="{FF2B5EF4-FFF2-40B4-BE49-F238E27FC236}">
                    <a16:creationId xmlns:a16="http://schemas.microsoft.com/office/drawing/2014/main" id="{A4C6C8D7-9B82-4E2C-A29A-D739C1EB2B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Graphic 78">
                <a:extLst>
                  <a:ext uri="{FF2B5EF4-FFF2-40B4-BE49-F238E27FC236}">
                    <a16:creationId xmlns:a16="http://schemas.microsoft.com/office/drawing/2014/main" id="{1F47E503-8030-4E7E-8460-A711BE5672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55BF6-DBA4-47C4-91EE-74D956C76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1210" y="4544915"/>
            <a:ext cx="7196685" cy="16273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We predict the stock market upto one month.</a:t>
            </a:r>
          </a:p>
          <a:p>
            <a:r>
              <a:rPr lang="en-US"/>
              <a:t>It is hard to predict in the pandemic sitations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0"/>
          <p:cNvSpPr txBox="1"/>
          <p:nvPr/>
        </p:nvSpPr>
        <p:spPr>
          <a:xfrm>
            <a:off x="2098638" y="2802430"/>
            <a:ext cx="8229627" cy="11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IN" sz="3266">
                <a:latin typeface="Arial"/>
                <a:ea typeface="Arial"/>
                <a:cs typeface="Arial"/>
                <a:sym typeface="Arial"/>
              </a:rPr>
              <a:t>LITERATURE SURVEY</a:t>
            </a:r>
            <a:endParaRPr sz="3266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82FDF44A-8366-4958-B2AC-D89D8E6FAD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209" r="-1" b="14499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BC37145-583D-4973-AE68-23CB73494C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524" y="0"/>
            <a:ext cx="12188952" cy="404648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871476-F8B7-4395-A834-7EA4D5DB3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488" y="33375"/>
            <a:ext cx="3015077" cy="73007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en-US" sz="4000" b="0" dirty="0">
                <a:solidFill>
                  <a:srgbClr val="FFFFFF"/>
                </a:solidFill>
                <a:effectLst/>
              </a:rPr>
              <a:t>Statistical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502EC1-C344-467C-849A-14D0552238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5565" y="95895"/>
            <a:ext cx="7279023" cy="830926"/>
          </a:xfrm>
        </p:spPr>
        <p:txBody>
          <a:bodyPr vert="horz" lIns="91440" tIns="45720" rIns="91440" bIns="45720" rtlCol="0" anchor="t">
            <a:normAutofit fontScale="47500" lnSpcReduction="20000"/>
          </a:bodyPr>
          <a:lstStyle/>
          <a:p>
            <a:pPr algn="ctr">
              <a:spcBef>
                <a:spcPts val="1000"/>
              </a:spcBef>
            </a:pPr>
            <a:r>
              <a:rPr lang="en-IN" sz="3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Auto-Regressive Integrated Moving Average </a:t>
            </a:r>
          </a:p>
          <a:p>
            <a:pPr algn="ctr">
              <a:spcBef>
                <a:spcPts val="1000"/>
              </a:spcBef>
            </a:pPr>
            <a:r>
              <a:rPr lang="en-IN" sz="3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(ARIMA)</a:t>
            </a:r>
          </a:p>
        </p:txBody>
      </p:sp>
      <p:grpSp>
        <p:nvGrpSpPr>
          <p:cNvPr id="34" name="Graphic 78">
            <a:extLst>
              <a:ext uri="{FF2B5EF4-FFF2-40B4-BE49-F238E27FC236}">
                <a16:creationId xmlns:a16="http://schemas.microsoft.com/office/drawing/2014/main" id="{674FBD09-398F-4886-8D52-3CCAB16E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57951" y="971370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5" name="Graphic 78">
              <a:extLst>
                <a:ext uri="{FF2B5EF4-FFF2-40B4-BE49-F238E27FC236}">
                  <a16:creationId xmlns:a16="http://schemas.microsoft.com/office/drawing/2014/main" id="{794E9BAB-B9ED-4E72-B558-1E4B8753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aphic 78">
              <a:extLst>
                <a:ext uri="{FF2B5EF4-FFF2-40B4-BE49-F238E27FC236}">
                  <a16:creationId xmlns:a16="http://schemas.microsoft.com/office/drawing/2014/main" id="{809A1029-A1BA-4EF8-959B-2AF852A34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1618CAAA-B087-4302-8144-EFDD1D9FD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D71D93E1-AEA4-4F92-BA99-24786C8A1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CE7112A6-6EAE-4620-B089-30D687AA0A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6F45DEA9-D350-4D7C-B408-D0250EE30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1E84B46-9597-410B-A51F-E2E0F2FAF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D4FD378-E29E-4996-A8B0-11E2368A6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BA59DF4-225D-4521-9655-5F0DF52E4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5295146-5EA5-417D-AAEE-F59000BC6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768FE2E-63BB-4E2F-8744-A188E6C6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8" name="Graphic 12">
              <a:extLst>
                <a:ext uri="{FF2B5EF4-FFF2-40B4-BE49-F238E27FC236}">
                  <a16:creationId xmlns:a16="http://schemas.microsoft.com/office/drawing/2014/main" id="{4641D6CE-B3E9-440C-BAAE-6F6968AAA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Graphic 15">
              <a:extLst>
                <a:ext uri="{FF2B5EF4-FFF2-40B4-BE49-F238E27FC236}">
                  <a16:creationId xmlns:a16="http://schemas.microsoft.com/office/drawing/2014/main" id="{8D02F1DC-8FDC-4424-8750-42EE6CB9F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raphic 15">
              <a:extLst>
                <a:ext uri="{FF2B5EF4-FFF2-40B4-BE49-F238E27FC236}">
                  <a16:creationId xmlns:a16="http://schemas.microsoft.com/office/drawing/2014/main" id="{2BB6A551-D864-43F8-B270-809C68AE3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57277C8-A482-4AA3-AFA6-7F211CE35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4B53426-6E07-496A-A664-1F8421D914E9}"/>
              </a:ext>
            </a:extLst>
          </p:cNvPr>
          <p:cNvSpPr txBox="1"/>
          <p:nvPr/>
        </p:nvSpPr>
        <p:spPr>
          <a:xfrm>
            <a:off x="430488" y="1108372"/>
            <a:ext cx="1053782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</a:rPr>
              <a:t>ARIMA models are known to be robust and efficient in financial time series forecasting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</a:rPr>
              <a:t>It constantly outperformed complex structural models in short-term prediction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</a:rPr>
              <a:t>But they  work  only  for  a  particular  time  series  data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</a:rPr>
              <a:t>It is categorized into linear that is it cannot handle nonlinear behavior of stock market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556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8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6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6095B18-3AB4-439F-A31E-E7A4555C7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555615"/>
            <a:ext cx="4896536" cy="25450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0" dirty="0">
                <a:effectLst/>
              </a:rPr>
              <a:t>Statistical</a:t>
            </a:r>
            <a:br>
              <a:rPr lang="en-US" sz="4000" b="0" dirty="0">
                <a:effectLst/>
              </a:rPr>
            </a:br>
            <a:br>
              <a:rPr lang="en-US" sz="4000" b="0" dirty="0">
                <a:effectLst/>
              </a:rPr>
            </a:br>
            <a:r>
              <a:rPr lang="en-IN" sz="2000" b="0" i="0" dirty="0">
                <a:solidFill>
                  <a:srgbClr val="000000"/>
                </a:solidFill>
                <a:effectLst/>
                <a:latin typeface="ff1"/>
              </a:rPr>
              <a:t>Mean Squared Error </a:t>
            </a:r>
            <a:br>
              <a:rPr lang="en-IN" sz="2000" b="0" i="0" dirty="0">
                <a:solidFill>
                  <a:srgbClr val="000000"/>
                </a:solidFill>
                <a:effectLst/>
                <a:latin typeface="ff1"/>
              </a:rPr>
            </a:br>
            <a:r>
              <a:rPr lang="en-IN" sz="2000" b="0" i="0" dirty="0">
                <a:solidFill>
                  <a:srgbClr val="000000"/>
                </a:solidFill>
                <a:effectLst/>
                <a:latin typeface="ff1"/>
              </a:rPr>
              <a:t>(MSE)</a:t>
            </a:r>
            <a:br>
              <a:rPr lang="en-IN" sz="2000" b="0" i="0" dirty="0">
                <a:solidFill>
                  <a:srgbClr val="000000"/>
                </a:solidFill>
                <a:effectLst/>
                <a:latin typeface="ff1"/>
              </a:rPr>
            </a:b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E3C8A-B2B7-486C-AE6C-898CECFC99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4896536" cy="272283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</a:pPr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972B65B-8AFA-4B5C-BFC6-E443F3777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1839951" cy="1423657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7" name="Graphic 78">
            <a:extLst>
              <a:ext uri="{FF2B5EF4-FFF2-40B4-BE49-F238E27FC236}">
                <a16:creationId xmlns:a16="http://schemas.microsoft.com/office/drawing/2014/main" id="{8B32F32D-2578-47BA-A8C8-B9CC3F8A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8" name="Graphic 78">
              <a:extLst>
                <a:ext uri="{FF2B5EF4-FFF2-40B4-BE49-F238E27FC236}">
                  <a16:creationId xmlns:a16="http://schemas.microsoft.com/office/drawing/2014/main" id="{FE39C5A6-D000-4F68-8942-DD0D6D6F83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aphic 78">
              <a:extLst>
                <a:ext uri="{FF2B5EF4-FFF2-40B4-BE49-F238E27FC236}">
                  <a16:creationId xmlns:a16="http://schemas.microsoft.com/office/drawing/2014/main" id="{E89890B6-1232-480B-A1E4-4EE4897F6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AA2A92B4-DD5E-4659-876C-CEF27D8A33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Graphic 78">
                <a:extLst>
                  <a:ext uri="{FF2B5EF4-FFF2-40B4-BE49-F238E27FC236}">
                    <a16:creationId xmlns:a16="http://schemas.microsoft.com/office/drawing/2014/main" id="{CB3716F9-57FA-4E55-B926-D141DFDE7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Graphic 78">
                <a:extLst>
                  <a:ext uri="{FF2B5EF4-FFF2-40B4-BE49-F238E27FC236}">
                    <a16:creationId xmlns:a16="http://schemas.microsoft.com/office/drawing/2014/main" id="{6E65CA48-F624-4AAA-B08C-4D030E798B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Graphic 78">
                <a:extLst>
                  <a:ext uri="{FF2B5EF4-FFF2-40B4-BE49-F238E27FC236}">
                    <a16:creationId xmlns:a16="http://schemas.microsoft.com/office/drawing/2014/main" id="{5AB96607-3A57-4F71-87E5-C0D546FEBF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9" name="Graphic 8" descr="Bar chart">
            <a:extLst>
              <a:ext uri="{FF2B5EF4-FFF2-40B4-BE49-F238E27FC236}">
                <a16:creationId xmlns:a16="http://schemas.microsoft.com/office/drawing/2014/main" id="{6A2A6267-C26C-47F1-88F1-066EC6CD1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4872" y="555615"/>
            <a:ext cx="5677184" cy="5677184"/>
          </a:xfrm>
          <a:prstGeom prst="rect">
            <a:avLst/>
          </a:prstGeom>
        </p:spPr>
      </p:pic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86E5E1D-FD49-448F-83C8-E06466BE5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99042" y="5608708"/>
            <a:ext cx="4292956" cy="1249292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82E7BA0-A7BA-4C61-9D6F-5345A5405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447993" y="5742897"/>
            <a:ext cx="886141" cy="802496"/>
            <a:chOff x="10948005" y="3272152"/>
            <a:chExt cx="868640" cy="786648"/>
          </a:xfrm>
          <a:solidFill>
            <a:schemeClr val="accent6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5369E81-3115-4284-995E-F753EB421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4729589-1C6A-4995-83DB-3C8AC2B8DE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A966D0D-0B99-4534-8150-ECA25F804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1" name="Graphic 12">
              <a:extLst>
                <a:ext uri="{FF2B5EF4-FFF2-40B4-BE49-F238E27FC236}">
                  <a16:creationId xmlns:a16="http://schemas.microsoft.com/office/drawing/2014/main" id="{7DC8EDF8-9492-4A6B-8050-A6B44F11B5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Graphic 15">
              <a:extLst>
                <a:ext uri="{FF2B5EF4-FFF2-40B4-BE49-F238E27FC236}">
                  <a16:creationId xmlns:a16="http://schemas.microsoft.com/office/drawing/2014/main" id="{13B4EDF3-5414-4F6E-8824-4FDC7BFD5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Graphic 15">
              <a:extLst>
                <a:ext uri="{FF2B5EF4-FFF2-40B4-BE49-F238E27FC236}">
                  <a16:creationId xmlns:a16="http://schemas.microsoft.com/office/drawing/2014/main" id="{6CE204CE-5738-4712-8E02-CF746C010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369023-4235-4E1E-A424-EA0EA83DE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7466086"/>
      </p:ext>
    </p:extLst>
  </p:cSld>
  <p:clrMapOvr>
    <a:masterClrMapping/>
  </p:clrMapOvr>
</p:sld>
</file>

<file path=ppt/theme/theme1.xml><?xml version="1.0" encoding="utf-8"?>
<a:theme xmlns:a="http://schemas.openxmlformats.org/drawingml/2006/main" name="RocaVTI">
  <a:themeElements>
    <a:clrScheme name="AnalogousFromDarkSeedLeftStep">
      <a:dk1>
        <a:srgbClr val="000000"/>
      </a:dk1>
      <a:lt1>
        <a:srgbClr val="FFFFFF"/>
      </a:lt1>
      <a:dk2>
        <a:srgbClr val="1B2430"/>
      </a:dk2>
      <a:lt2>
        <a:srgbClr val="F0F3F1"/>
      </a:lt2>
      <a:accent1>
        <a:srgbClr val="DF31B4"/>
      </a:accent1>
      <a:accent2>
        <a:srgbClr val="AF1FCD"/>
      </a:accent2>
      <a:accent3>
        <a:srgbClr val="7931DF"/>
      </a:accent3>
      <a:accent4>
        <a:srgbClr val="3939D2"/>
      </a:accent4>
      <a:accent5>
        <a:srgbClr val="317ADF"/>
      </a:accent5>
      <a:accent6>
        <a:srgbClr val="1FB0CD"/>
      </a:accent6>
      <a:hlink>
        <a:srgbClr val="3F60BF"/>
      </a:hlink>
      <a:folHlink>
        <a:srgbClr val="7F7F7F"/>
      </a:folHlink>
    </a:clrScheme>
    <a:fontScheme name="Custom 36">
      <a:majorFont>
        <a:latin typeface="Georgia Pro Semibol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1041</TotalTime>
  <Words>619</Words>
  <Application>Microsoft Office PowerPoint</Application>
  <PresentationFormat>Widescreen</PresentationFormat>
  <Paragraphs>97</Paragraphs>
  <Slides>20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Avenir Next LT Pro</vt:lpstr>
      <vt:lpstr>Avenir Next LT Pro Light</vt:lpstr>
      <vt:lpstr>Calibri</vt:lpstr>
      <vt:lpstr>ff1</vt:lpstr>
      <vt:lpstr>Georgia Pro Semibold</vt:lpstr>
      <vt:lpstr>Wingdings</vt:lpstr>
      <vt:lpstr>RocaVTI</vt:lpstr>
      <vt:lpstr>ALGORITHMIC  TRADING </vt:lpstr>
      <vt:lpstr>PROBLEM UNDERSTANDING</vt:lpstr>
      <vt:lpstr>MOTIVATION OF STUDY</vt:lpstr>
      <vt:lpstr>OBJECTIVE</vt:lpstr>
      <vt:lpstr>PROBLEM STATEMENT</vt:lpstr>
      <vt:lpstr>SCOPE &amp; LIMITATIONS</vt:lpstr>
      <vt:lpstr>PowerPoint Presentation</vt:lpstr>
      <vt:lpstr>Statistical</vt:lpstr>
      <vt:lpstr>Statistical  Mean Squared Error  (MSE) </vt:lpstr>
      <vt:lpstr>Machine Learning</vt:lpstr>
      <vt:lpstr>Deep Learning</vt:lpstr>
      <vt:lpstr>RNN (Recurrent Neural Network) </vt:lpstr>
      <vt:lpstr>LSTM  Long-Short-Term Memory  </vt:lpstr>
      <vt:lpstr>Gated Recurrent Units (GRUs)</vt:lpstr>
      <vt:lpstr>comparison</vt:lpstr>
      <vt:lpstr>IEEE RESEARCH PAPERS</vt:lpstr>
      <vt:lpstr>DATA SET COLLECTION</vt:lpstr>
      <vt:lpstr>LSTM </vt:lpstr>
      <vt:lpstr>PROCESS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VINEETH G</dc:creator>
  <cp:lastModifiedBy>SUNEETHA G</cp:lastModifiedBy>
  <cp:revision>341</cp:revision>
  <dcterms:created xsi:type="dcterms:W3CDTF">2021-11-10T02:58:03Z</dcterms:created>
  <dcterms:modified xsi:type="dcterms:W3CDTF">2021-11-17T02:15:43Z</dcterms:modified>
</cp:coreProperties>
</file>